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5" r:id="rId1"/>
  </p:sldMasterIdLst>
  <p:notesMasterIdLst>
    <p:notesMasterId r:id="rId15"/>
  </p:notesMasterIdLst>
  <p:handoutMasterIdLst>
    <p:handoutMasterId r:id="rId16"/>
  </p:handoutMasterIdLst>
  <p:sldIdLst>
    <p:sldId id="259" r:id="rId2"/>
    <p:sldId id="261" r:id="rId3"/>
    <p:sldId id="308" r:id="rId4"/>
    <p:sldId id="290" r:id="rId5"/>
    <p:sldId id="300" r:id="rId6"/>
    <p:sldId id="299" r:id="rId7"/>
    <p:sldId id="302" r:id="rId8"/>
    <p:sldId id="305" r:id="rId9"/>
    <p:sldId id="301" r:id="rId10"/>
    <p:sldId id="306" r:id="rId11"/>
    <p:sldId id="293" r:id="rId12"/>
    <p:sldId id="276" r:id="rId13"/>
    <p:sldId id="277" r:id="rId1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308"/>
            <p14:sldId id="290"/>
            <p14:sldId id="300"/>
            <p14:sldId id="299"/>
            <p14:sldId id="302"/>
            <p14:sldId id="305"/>
            <p14:sldId id="301"/>
            <p14:sldId id="306"/>
            <p14:sldId id="293"/>
          </p14:sldIdLst>
        </p14:section>
        <p14:section name="Conclusion and Summary" id="{790CEF5B-569A-4C2F-BED5-750B08C0E5AD}">
          <p14:sldIdLst>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65530" autoAdjust="0"/>
  </p:normalViewPr>
  <p:slideViewPr>
    <p:cSldViewPr>
      <p:cViewPr varScale="1">
        <p:scale>
          <a:sx n="26" d="100"/>
          <a:sy n="26" d="100"/>
        </p:scale>
        <p:origin x="1692" y="24"/>
      </p:cViewPr>
      <p:guideLst>
        <p:guide orient="horz" pos="2160"/>
        <p:guide pos="2880"/>
      </p:guideLst>
    </p:cSldViewPr>
  </p:slideViewPr>
  <p:outlineViewPr>
    <p:cViewPr>
      <p:scale>
        <a:sx n="33" d="100"/>
        <a:sy n="33" d="100"/>
      </p:scale>
      <p:origin x="0" y="2292"/>
    </p:cViewPr>
  </p:outlineViewPr>
  <p:notesTextViewPr>
    <p:cViewPr>
      <p:scale>
        <a:sx n="100" d="100"/>
        <a:sy n="100" d="100"/>
      </p:scale>
      <p:origin x="0" y="0"/>
    </p:cViewPr>
  </p:notesTextViewPr>
  <p:sorterViewPr>
    <p:cViewPr>
      <p:scale>
        <a:sx n="154" d="100"/>
        <a:sy n="154" d="100"/>
      </p:scale>
      <p:origin x="0" y="12588"/>
    </p:cViewPr>
  </p:sorterViewPr>
  <p:notesViewPr>
    <p:cSldViewPr>
      <p:cViewPr>
        <p:scale>
          <a:sx n="70" d="100"/>
          <a:sy n="70" d="100"/>
        </p:scale>
        <p:origin x="-3186"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0EE2E-4152-4482-BCEF-D403728A230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AC3E2C-A1BF-4F7B-B956-0DF86A7D76AB}">
      <dgm:prSet/>
      <dgm:spPr/>
      <dgm:t>
        <a:bodyPr/>
        <a:lstStyle/>
        <a:p>
          <a:pPr>
            <a:lnSpc>
              <a:spcPct val="100000"/>
            </a:lnSpc>
            <a:defRPr cap="all"/>
          </a:pPr>
          <a:r>
            <a:rPr lang="en-US"/>
            <a:t>About Us</a:t>
          </a:r>
        </a:p>
      </dgm:t>
    </dgm:pt>
    <dgm:pt modelId="{CE1AC8C5-C1EF-4051-BB26-97961189D1D7}" type="parTrans" cxnId="{841BD70F-A4B6-47D3-A357-94FDC9C4A2D7}">
      <dgm:prSet/>
      <dgm:spPr/>
      <dgm:t>
        <a:bodyPr/>
        <a:lstStyle/>
        <a:p>
          <a:endParaRPr lang="en-US"/>
        </a:p>
      </dgm:t>
    </dgm:pt>
    <dgm:pt modelId="{B4E858D5-BA23-43BD-AE07-0679962DB652}" type="sibTrans" cxnId="{841BD70F-A4B6-47D3-A357-94FDC9C4A2D7}">
      <dgm:prSet/>
      <dgm:spPr/>
      <dgm:t>
        <a:bodyPr/>
        <a:lstStyle/>
        <a:p>
          <a:endParaRPr lang="en-US"/>
        </a:p>
      </dgm:t>
    </dgm:pt>
    <dgm:pt modelId="{082E8E1A-4E3C-4591-B38A-FF49DFC610D1}">
      <dgm:prSet/>
      <dgm:spPr/>
      <dgm:t>
        <a:bodyPr/>
        <a:lstStyle/>
        <a:p>
          <a:pPr>
            <a:lnSpc>
              <a:spcPct val="100000"/>
            </a:lnSpc>
            <a:defRPr cap="all"/>
          </a:pPr>
          <a:r>
            <a:rPr lang="en-US"/>
            <a:t>Membership Benefits</a:t>
          </a:r>
        </a:p>
      </dgm:t>
    </dgm:pt>
    <dgm:pt modelId="{80DF1C9E-2DDD-4AC0-B043-9F1FFA0941AC}" type="parTrans" cxnId="{9EDFEC7F-FFEE-4D7B-88AC-8521C1060010}">
      <dgm:prSet/>
      <dgm:spPr/>
      <dgm:t>
        <a:bodyPr/>
        <a:lstStyle/>
        <a:p>
          <a:endParaRPr lang="en-US"/>
        </a:p>
      </dgm:t>
    </dgm:pt>
    <dgm:pt modelId="{94932F71-BF9A-49FC-BE97-68BE7688A392}" type="sibTrans" cxnId="{9EDFEC7F-FFEE-4D7B-88AC-8521C1060010}">
      <dgm:prSet/>
      <dgm:spPr/>
      <dgm:t>
        <a:bodyPr/>
        <a:lstStyle/>
        <a:p>
          <a:endParaRPr lang="en-US"/>
        </a:p>
      </dgm:t>
    </dgm:pt>
    <dgm:pt modelId="{178CFF3E-520D-4C1A-BD74-DC2DB7875A04}">
      <dgm:prSet/>
      <dgm:spPr/>
      <dgm:t>
        <a:bodyPr/>
        <a:lstStyle/>
        <a:p>
          <a:pPr>
            <a:lnSpc>
              <a:spcPct val="100000"/>
            </a:lnSpc>
            <a:defRPr cap="all"/>
          </a:pPr>
          <a:r>
            <a:rPr lang="en-US"/>
            <a:t>Volunteer Opportunities</a:t>
          </a:r>
        </a:p>
      </dgm:t>
    </dgm:pt>
    <dgm:pt modelId="{862423AC-65D7-48AA-AFEC-0F7D71806F02}" type="parTrans" cxnId="{969B7ACA-F7DA-4DAE-B1D7-EA740CE295C5}">
      <dgm:prSet/>
      <dgm:spPr/>
      <dgm:t>
        <a:bodyPr/>
        <a:lstStyle/>
        <a:p>
          <a:endParaRPr lang="en-US"/>
        </a:p>
      </dgm:t>
    </dgm:pt>
    <dgm:pt modelId="{CE4471BB-7486-4825-ABEB-717F89EDBF5D}" type="sibTrans" cxnId="{969B7ACA-F7DA-4DAE-B1D7-EA740CE295C5}">
      <dgm:prSet/>
      <dgm:spPr/>
      <dgm:t>
        <a:bodyPr/>
        <a:lstStyle/>
        <a:p>
          <a:endParaRPr lang="en-US"/>
        </a:p>
      </dgm:t>
    </dgm:pt>
    <dgm:pt modelId="{AB487F77-DA96-4F7C-8A0B-5A2A803EF9D3}">
      <dgm:prSet/>
      <dgm:spPr/>
      <dgm:t>
        <a:bodyPr/>
        <a:lstStyle/>
        <a:p>
          <a:pPr>
            <a:lnSpc>
              <a:spcPct val="100000"/>
            </a:lnSpc>
            <a:defRPr cap="all"/>
          </a:pPr>
          <a:r>
            <a:rPr lang="en-US"/>
            <a:t>Affiliations</a:t>
          </a:r>
        </a:p>
      </dgm:t>
    </dgm:pt>
    <dgm:pt modelId="{7BDC0DFC-90C0-4F11-8E25-B9CC8D1813A7}" type="parTrans" cxnId="{3CC07A8A-17F4-4B09-A87C-DFF6A891C23A}">
      <dgm:prSet/>
      <dgm:spPr/>
      <dgm:t>
        <a:bodyPr/>
        <a:lstStyle/>
        <a:p>
          <a:endParaRPr lang="en-US"/>
        </a:p>
      </dgm:t>
    </dgm:pt>
    <dgm:pt modelId="{853AB0FC-7078-437D-A627-1E3C296B0BD7}" type="sibTrans" cxnId="{3CC07A8A-17F4-4B09-A87C-DFF6A891C23A}">
      <dgm:prSet/>
      <dgm:spPr/>
      <dgm:t>
        <a:bodyPr/>
        <a:lstStyle/>
        <a:p>
          <a:endParaRPr lang="en-US"/>
        </a:p>
      </dgm:t>
    </dgm:pt>
    <dgm:pt modelId="{4A0F6E1C-01E5-4FFF-8E35-17AFAE326EDF}">
      <dgm:prSet/>
      <dgm:spPr/>
      <dgm:t>
        <a:bodyPr/>
        <a:lstStyle/>
        <a:p>
          <a:pPr>
            <a:lnSpc>
              <a:spcPct val="100000"/>
            </a:lnSpc>
            <a:defRPr cap="all"/>
          </a:pPr>
          <a:r>
            <a:rPr lang="en-US"/>
            <a:t>Events</a:t>
          </a:r>
        </a:p>
      </dgm:t>
    </dgm:pt>
    <dgm:pt modelId="{D890C22F-215F-4E69-A131-25AB8154E512}" type="parTrans" cxnId="{6D467EE7-D5EA-4A7F-874C-D9B15F0C940C}">
      <dgm:prSet/>
      <dgm:spPr/>
      <dgm:t>
        <a:bodyPr/>
        <a:lstStyle/>
        <a:p>
          <a:endParaRPr lang="en-US"/>
        </a:p>
      </dgm:t>
    </dgm:pt>
    <dgm:pt modelId="{F912DF25-EBC6-4987-9A66-8256018D631C}" type="sibTrans" cxnId="{6D467EE7-D5EA-4A7F-874C-D9B15F0C940C}">
      <dgm:prSet/>
      <dgm:spPr/>
      <dgm:t>
        <a:bodyPr/>
        <a:lstStyle/>
        <a:p>
          <a:endParaRPr lang="en-US"/>
        </a:p>
      </dgm:t>
    </dgm:pt>
    <dgm:pt modelId="{28C1F1BE-AC13-476C-B680-85AF7422E8E1}">
      <dgm:prSet/>
      <dgm:spPr/>
      <dgm:t>
        <a:bodyPr/>
        <a:lstStyle/>
        <a:p>
          <a:pPr>
            <a:lnSpc>
              <a:spcPct val="100000"/>
            </a:lnSpc>
            <a:defRPr cap="all"/>
          </a:pPr>
          <a:r>
            <a:rPr lang="en-US"/>
            <a:t>Website</a:t>
          </a:r>
        </a:p>
      </dgm:t>
    </dgm:pt>
    <dgm:pt modelId="{1A6CD3F7-FD79-4E73-A7AB-16E9D43C77F9}" type="parTrans" cxnId="{BFE58934-037E-4DA3-A3BE-2945E3361562}">
      <dgm:prSet/>
      <dgm:spPr/>
      <dgm:t>
        <a:bodyPr/>
        <a:lstStyle/>
        <a:p>
          <a:endParaRPr lang="en-US"/>
        </a:p>
      </dgm:t>
    </dgm:pt>
    <dgm:pt modelId="{975E421E-BBCA-4684-B517-BE3050C07428}" type="sibTrans" cxnId="{BFE58934-037E-4DA3-A3BE-2945E3361562}">
      <dgm:prSet/>
      <dgm:spPr/>
      <dgm:t>
        <a:bodyPr/>
        <a:lstStyle/>
        <a:p>
          <a:endParaRPr lang="en-US"/>
        </a:p>
      </dgm:t>
    </dgm:pt>
    <dgm:pt modelId="{53DA3EDB-68C1-462D-BBF1-D2503FFD98DB}">
      <dgm:prSet/>
      <dgm:spPr/>
      <dgm:t>
        <a:bodyPr/>
        <a:lstStyle/>
        <a:p>
          <a:pPr>
            <a:lnSpc>
              <a:spcPct val="100000"/>
            </a:lnSpc>
            <a:defRPr cap="all"/>
          </a:pPr>
          <a:r>
            <a:rPr lang="en-US"/>
            <a:t>Q&amp;A</a:t>
          </a:r>
        </a:p>
      </dgm:t>
    </dgm:pt>
    <dgm:pt modelId="{C3F2D4D0-9BA4-4B90-AE27-9E2236EFAA3D}" type="parTrans" cxnId="{00701CB9-00EB-48F0-80B1-317D7CFE05AA}">
      <dgm:prSet/>
      <dgm:spPr/>
      <dgm:t>
        <a:bodyPr/>
        <a:lstStyle/>
        <a:p>
          <a:endParaRPr lang="en-US"/>
        </a:p>
      </dgm:t>
    </dgm:pt>
    <dgm:pt modelId="{88534574-E499-485E-8CBB-88EF068439F8}" type="sibTrans" cxnId="{00701CB9-00EB-48F0-80B1-317D7CFE05AA}">
      <dgm:prSet/>
      <dgm:spPr/>
      <dgm:t>
        <a:bodyPr/>
        <a:lstStyle/>
        <a:p>
          <a:endParaRPr lang="en-US"/>
        </a:p>
      </dgm:t>
    </dgm:pt>
    <dgm:pt modelId="{24312792-AA02-4E3A-A5B7-F946A791D37F}" type="pres">
      <dgm:prSet presAssocID="{8200EE2E-4152-4482-BCEF-D403728A230D}" presName="root" presStyleCnt="0">
        <dgm:presLayoutVars>
          <dgm:dir/>
          <dgm:resizeHandles val="exact"/>
        </dgm:presLayoutVars>
      </dgm:prSet>
      <dgm:spPr/>
    </dgm:pt>
    <dgm:pt modelId="{8946E764-C511-4B2E-ACC6-A83C7EAD0F63}" type="pres">
      <dgm:prSet presAssocID="{ECAC3E2C-A1BF-4F7B-B956-0DF86A7D76AB}" presName="compNode" presStyleCnt="0"/>
      <dgm:spPr/>
    </dgm:pt>
    <dgm:pt modelId="{222A9A6F-3770-41E5-BDA7-1278FC732B13}" type="pres">
      <dgm:prSet presAssocID="{ECAC3E2C-A1BF-4F7B-B956-0DF86A7D76AB}" presName="iconBgRect" presStyleLbl="bgShp" presStyleIdx="0" presStyleCnt="7"/>
      <dgm:spPr/>
    </dgm:pt>
    <dgm:pt modelId="{0105771E-ECD7-4E35-A0D1-6CAE16E700E1}" type="pres">
      <dgm:prSet presAssocID="{ECAC3E2C-A1BF-4F7B-B956-0DF86A7D76A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13F7E76-C562-438C-84E6-9239B229A5FE}" type="pres">
      <dgm:prSet presAssocID="{ECAC3E2C-A1BF-4F7B-B956-0DF86A7D76AB}" presName="spaceRect" presStyleCnt="0"/>
      <dgm:spPr/>
    </dgm:pt>
    <dgm:pt modelId="{A994993E-D20F-489B-8CC3-22AC3F412904}" type="pres">
      <dgm:prSet presAssocID="{ECAC3E2C-A1BF-4F7B-B956-0DF86A7D76AB}" presName="textRect" presStyleLbl="revTx" presStyleIdx="0" presStyleCnt="7">
        <dgm:presLayoutVars>
          <dgm:chMax val="1"/>
          <dgm:chPref val="1"/>
        </dgm:presLayoutVars>
      </dgm:prSet>
      <dgm:spPr/>
    </dgm:pt>
    <dgm:pt modelId="{2D5814E2-E7DD-4784-B133-D9304C3BA54D}" type="pres">
      <dgm:prSet presAssocID="{B4E858D5-BA23-43BD-AE07-0679962DB652}" presName="sibTrans" presStyleCnt="0"/>
      <dgm:spPr/>
    </dgm:pt>
    <dgm:pt modelId="{362E8D65-C300-45AC-A866-3F5C42AEC62F}" type="pres">
      <dgm:prSet presAssocID="{082E8E1A-4E3C-4591-B38A-FF49DFC610D1}" presName="compNode" presStyleCnt="0"/>
      <dgm:spPr/>
    </dgm:pt>
    <dgm:pt modelId="{E7E9F3E7-6AB2-4D36-B90C-24DC3FB40C31}" type="pres">
      <dgm:prSet presAssocID="{082E8E1A-4E3C-4591-B38A-FF49DFC610D1}" presName="iconBgRect" presStyleLbl="bgShp" presStyleIdx="1" presStyleCnt="7"/>
      <dgm:spPr/>
    </dgm:pt>
    <dgm:pt modelId="{F6191457-9713-4F40-B794-C6B8038C4456}" type="pres">
      <dgm:prSet presAssocID="{082E8E1A-4E3C-4591-B38A-FF49DFC610D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C64467B-22F3-49E8-9149-1E5525DF5CC8}" type="pres">
      <dgm:prSet presAssocID="{082E8E1A-4E3C-4591-B38A-FF49DFC610D1}" presName="spaceRect" presStyleCnt="0"/>
      <dgm:spPr/>
    </dgm:pt>
    <dgm:pt modelId="{8950D462-350F-4E26-814C-C6DAB54D8A00}" type="pres">
      <dgm:prSet presAssocID="{082E8E1A-4E3C-4591-B38A-FF49DFC610D1}" presName="textRect" presStyleLbl="revTx" presStyleIdx="1" presStyleCnt="7">
        <dgm:presLayoutVars>
          <dgm:chMax val="1"/>
          <dgm:chPref val="1"/>
        </dgm:presLayoutVars>
      </dgm:prSet>
      <dgm:spPr/>
    </dgm:pt>
    <dgm:pt modelId="{997004FD-8BE0-42AD-9061-D5E0B2814C08}" type="pres">
      <dgm:prSet presAssocID="{94932F71-BF9A-49FC-BE97-68BE7688A392}" presName="sibTrans" presStyleCnt="0"/>
      <dgm:spPr/>
    </dgm:pt>
    <dgm:pt modelId="{5DC0D5A0-BAAA-4B8A-B3C2-C966A242476F}" type="pres">
      <dgm:prSet presAssocID="{178CFF3E-520D-4C1A-BD74-DC2DB7875A04}" presName="compNode" presStyleCnt="0"/>
      <dgm:spPr/>
    </dgm:pt>
    <dgm:pt modelId="{9B29B6D2-4514-49E6-9763-7A1EA6C21AAC}" type="pres">
      <dgm:prSet presAssocID="{178CFF3E-520D-4C1A-BD74-DC2DB7875A04}" presName="iconBgRect" presStyleLbl="bgShp" presStyleIdx="2" presStyleCnt="7"/>
      <dgm:spPr/>
    </dgm:pt>
    <dgm:pt modelId="{2D237852-CAF9-41A8-A1B4-F7FBD67796B9}" type="pres">
      <dgm:prSet presAssocID="{178CFF3E-520D-4C1A-BD74-DC2DB7875A0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E822958-B945-4565-AADA-167B3E70758D}" type="pres">
      <dgm:prSet presAssocID="{178CFF3E-520D-4C1A-BD74-DC2DB7875A04}" presName="spaceRect" presStyleCnt="0"/>
      <dgm:spPr/>
    </dgm:pt>
    <dgm:pt modelId="{62580F42-6C74-4818-B986-09F4A8EB8439}" type="pres">
      <dgm:prSet presAssocID="{178CFF3E-520D-4C1A-BD74-DC2DB7875A04}" presName="textRect" presStyleLbl="revTx" presStyleIdx="2" presStyleCnt="7">
        <dgm:presLayoutVars>
          <dgm:chMax val="1"/>
          <dgm:chPref val="1"/>
        </dgm:presLayoutVars>
      </dgm:prSet>
      <dgm:spPr/>
    </dgm:pt>
    <dgm:pt modelId="{F90B473F-4CD0-474E-9106-CA4E50BAF32B}" type="pres">
      <dgm:prSet presAssocID="{CE4471BB-7486-4825-ABEB-717F89EDBF5D}" presName="sibTrans" presStyleCnt="0"/>
      <dgm:spPr/>
    </dgm:pt>
    <dgm:pt modelId="{EE9B3D5F-ABF0-4E25-85E1-277EEAEADFAC}" type="pres">
      <dgm:prSet presAssocID="{AB487F77-DA96-4F7C-8A0B-5A2A803EF9D3}" presName="compNode" presStyleCnt="0"/>
      <dgm:spPr/>
    </dgm:pt>
    <dgm:pt modelId="{5EF8FD9F-F3E5-4AA1-A7CD-F6930AA10F65}" type="pres">
      <dgm:prSet presAssocID="{AB487F77-DA96-4F7C-8A0B-5A2A803EF9D3}" presName="iconBgRect" presStyleLbl="bgShp" presStyleIdx="3" presStyleCnt="7"/>
      <dgm:spPr/>
    </dgm:pt>
    <dgm:pt modelId="{04E0A02C-9B76-4B97-AAD1-F764793CE6FE}" type="pres">
      <dgm:prSet presAssocID="{AB487F77-DA96-4F7C-8A0B-5A2A803EF9D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D1DDCA0-C635-4B0D-BF67-347572BC372E}" type="pres">
      <dgm:prSet presAssocID="{AB487F77-DA96-4F7C-8A0B-5A2A803EF9D3}" presName="spaceRect" presStyleCnt="0"/>
      <dgm:spPr/>
    </dgm:pt>
    <dgm:pt modelId="{EB50DBDE-4F64-4B46-84B4-750677E59B00}" type="pres">
      <dgm:prSet presAssocID="{AB487F77-DA96-4F7C-8A0B-5A2A803EF9D3}" presName="textRect" presStyleLbl="revTx" presStyleIdx="3" presStyleCnt="7">
        <dgm:presLayoutVars>
          <dgm:chMax val="1"/>
          <dgm:chPref val="1"/>
        </dgm:presLayoutVars>
      </dgm:prSet>
      <dgm:spPr/>
    </dgm:pt>
    <dgm:pt modelId="{D941599A-E483-4706-AE3D-CC778915B061}" type="pres">
      <dgm:prSet presAssocID="{853AB0FC-7078-437D-A627-1E3C296B0BD7}" presName="sibTrans" presStyleCnt="0"/>
      <dgm:spPr/>
    </dgm:pt>
    <dgm:pt modelId="{4E2401B6-B358-4C98-A754-04A853200C90}" type="pres">
      <dgm:prSet presAssocID="{4A0F6E1C-01E5-4FFF-8E35-17AFAE326EDF}" presName="compNode" presStyleCnt="0"/>
      <dgm:spPr/>
    </dgm:pt>
    <dgm:pt modelId="{33E76787-A87B-49FD-B73B-B8B3B5C4DE1E}" type="pres">
      <dgm:prSet presAssocID="{4A0F6E1C-01E5-4FFF-8E35-17AFAE326EDF}" presName="iconBgRect" presStyleLbl="bgShp" presStyleIdx="4" presStyleCnt="7"/>
      <dgm:spPr/>
    </dgm:pt>
    <dgm:pt modelId="{FFF18EC1-151D-4C5E-8CE7-F59944DBF984}" type="pres">
      <dgm:prSet presAssocID="{4A0F6E1C-01E5-4FFF-8E35-17AFAE326ED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43256D88-27BE-4536-8AE0-FE142B21EF7C}" type="pres">
      <dgm:prSet presAssocID="{4A0F6E1C-01E5-4FFF-8E35-17AFAE326EDF}" presName="spaceRect" presStyleCnt="0"/>
      <dgm:spPr/>
    </dgm:pt>
    <dgm:pt modelId="{2C1F4342-A867-45AC-96B6-EB8942942091}" type="pres">
      <dgm:prSet presAssocID="{4A0F6E1C-01E5-4FFF-8E35-17AFAE326EDF}" presName="textRect" presStyleLbl="revTx" presStyleIdx="4" presStyleCnt="7">
        <dgm:presLayoutVars>
          <dgm:chMax val="1"/>
          <dgm:chPref val="1"/>
        </dgm:presLayoutVars>
      </dgm:prSet>
      <dgm:spPr/>
    </dgm:pt>
    <dgm:pt modelId="{579ACA93-B14B-4EC8-B34C-A339DF85C9A3}" type="pres">
      <dgm:prSet presAssocID="{F912DF25-EBC6-4987-9A66-8256018D631C}" presName="sibTrans" presStyleCnt="0"/>
      <dgm:spPr/>
    </dgm:pt>
    <dgm:pt modelId="{4C11AEF9-2F96-41ED-B2C5-5DDB3E70A333}" type="pres">
      <dgm:prSet presAssocID="{28C1F1BE-AC13-476C-B680-85AF7422E8E1}" presName="compNode" presStyleCnt="0"/>
      <dgm:spPr/>
    </dgm:pt>
    <dgm:pt modelId="{2D401CFE-E557-4963-A160-5C8943AE0811}" type="pres">
      <dgm:prSet presAssocID="{28C1F1BE-AC13-476C-B680-85AF7422E8E1}" presName="iconBgRect" presStyleLbl="bgShp" presStyleIdx="5" presStyleCnt="7"/>
      <dgm:spPr/>
    </dgm:pt>
    <dgm:pt modelId="{14971F10-BAD5-4659-9ACC-C46EC0E2F521}" type="pres">
      <dgm:prSet presAssocID="{28C1F1BE-AC13-476C-B680-85AF7422E8E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nternet"/>
        </a:ext>
      </dgm:extLst>
    </dgm:pt>
    <dgm:pt modelId="{24E4F07C-F5E2-4682-900B-595E8C52158D}" type="pres">
      <dgm:prSet presAssocID="{28C1F1BE-AC13-476C-B680-85AF7422E8E1}" presName="spaceRect" presStyleCnt="0"/>
      <dgm:spPr/>
    </dgm:pt>
    <dgm:pt modelId="{4664F405-8399-4F91-8BFD-9DCD95018A38}" type="pres">
      <dgm:prSet presAssocID="{28C1F1BE-AC13-476C-B680-85AF7422E8E1}" presName="textRect" presStyleLbl="revTx" presStyleIdx="5" presStyleCnt="7">
        <dgm:presLayoutVars>
          <dgm:chMax val="1"/>
          <dgm:chPref val="1"/>
        </dgm:presLayoutVars>
      </dgm:prSet>
      <dgm:spPr/>
    </dgm:pt>
    <dgm:pt modelId="{A7653ACC-EB0F-4119-AF25-AF07096BA352}" type="pres">
      <dgm:prSet presAssocID="{975E421E-BBCA-4684-B517-BE3050C07428}" presName="sibTrans" presStyleCnt="0"/>
      <dgm:spPr/>
    </dgm:pt>
    <dgm:pt modelId="{9C6A2C6D-4476-4449-81BD-C7AE6C29D409}" type="pres">
      <dgm:prSet presAssocID="{53DA3EDB-68C1-462D-BBF1-D2503FFD98DB}" presName="compNode" presStyleCnt="0"/>
      <dgm:spPr/>
    </dgm:pt>
    <dgm:pt modelId="{E6CF79AA-F6FF-4C69-B1D0-03A27FF4A716}" type="pres">
      <dgm:prSet presAssocID="{53DA3EDB-68C1-462D-BBF1-D2503FFD98DB}" presName="iconBgRect" presStyleLbl="bgShp" presStyleIdx="6" presStyleCnt="7"/>
      <dgm:spPr/>
    </dgm:pt>
    <dgm:pt modelId="{CC5E41BE-5408-458F-8632-2A5B2A4CE5F2}" type="pres">
      <dgm:prSet presAssocID="{53DA3EDB-68C1-462D-BBF1-D2503FFD98D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s"/>
        </a:ext>
      </dgm:extLst>
    </dgm:pt>
    <dgm:pt modelId="{9DD3931C-819B-43AF-995E-12BC64779449}" type="pres">
      <dgm:prSet presAssocID="{53DA3EDB-68C1-462D-BBF1-D2503FFD98DB}" presName="spaceRect" presStyleCnt="0"/>
      <dgm:spPr/>
    </dgm:pt>
    <dgm:pt modelId="{9730303C-1339-488F-B409-DA892CC1CD08}" type="pres">
      <dgm:prSet presAssocID="{53DA3EDB-68C1-462D-BBF1-D2503FFD98DB}" presName="textRect" presStyleLbl="revTx" presStyleIdx="6" presStyleCnt="7">
        <dgm:presLayoutVars>
          <dgm:chMax val="1"/>
          <dgm:chPref val="1"/>
        </dgm:presLayoutVars>
      </dgm:prSet>
      <dgm:spPr/>
    </dgm:pt>
  </dgm:ptLst>
  <dgm:cxnLst>
    <dgm:cxn modelId="{0486DB05-1021-4002-9CBC-613B5923C3AF}" type="presOf" srcId="{ECAC3E2C-A1BF-4F7B-B956-0DF86A7D76AB}" destId="{A994993E-D20F-489B-8CC3-22AC3F412904}" srcOrd="0" destOrd="0" presId="urn:microsoft.com/office/officeart/2018/5/layout/IconCircleLabelList"/>
    <dgm:cxn modelId="{841BD70F-A4B6-47D3-A357-94FDC9C4A2D7}" srcId="{8200EE2E-4152-4482-BCEF-D403728A230D}" destId="{ECAC3E2C-A1BF-4F7B-B956-0DF86A7D76AB}" srcOrd="0" destOrd="0" parTransId="{CE1AC8C5-C1EF-4051-BB26-97961189D1D7}" sibTransId="{B4E858D5-BA23-43BD-AE07-0679962DB652}"/>
    <dgm:cxn modelId="{BFE58934-037E-4DA3-A3BE-2945E3361562}" srcId="{8200EE2E-4152-4482-BCEF-D403728A230D}" destId="{28C1F1BE-AC13-476C-B680-85AF7422E8E1}" srcOrd="5" destOrd="0" parTransId="{1A6CD3F7-FD79-4E73-A7AB-16E9D43C77F9}" sibTransId="{975E421E-BBCA-4684-B517-BE3050C07428}"/>
    <dgm:cxn modelId="{44400A6C-8633-4FC2-9EBC-27B053F28FEC}" type="presOf" srcId="{AB487F77-DA96-4F7C-8A0B-5A2A803EF9D3}" destId="{EB50DBDE-4F64-4B46-84B4-750677E59B00}" srcOrd="0" destOrd="0" presId="urn:microsoft.com/office/officeart/2018/5/layout/IconCircleLabelList"/>
    <dgm:cxn modelId="{25C1C554-574F-47BA-ACF5-317D957EA3ED}" type="presOf" srcId="{28C1F1BE-AC13-476C-B680-85AF7422E8E1}" destId="{4664F405-8399-4F91-8BFD-9DCD95018A38}" srcOrd="0" destOrd="0" presId="urn:microsoft.com/office/officeart/2018/5/layout/IconCircleLabelList"/>
    <dgm:cxn modelId="{CCC6A855-8434-4E32-BB79-47549C53FBC1}" type="presOf" srcId="{4A0F6E1C-01E5-4FFF-8E35-17AFAE326EDF}" destId="{2C1F4342-A867-45AC-96B6-EB8942942091}" srcOrd="0" destOrd="0" presId="urn:microsoft.com/office/officeart/2018/5/layout/IconCircleLabelList"/>
    <dgm:cxn modelId="{9EDFEC7F-FFEE-4D7B-88AC-8521C1060010}" srcId="{8200EE2E-4152-4482-BCEF-D403728A230D}" destId="{082E8E1A-4E3C-4591-B38A-FF49DFC610D1}" srcOrd="1" destOrd="0" parTransId="{80DF1C9E-2DDD-4AC0-B043-9F1FFA0941AC}" sibTransId="{94932F71-BF9A-49FC-BE97-68BE7688A392}"/>
    <dgm:cxn modelId="{3CC07A8A-17F4-4B09-A87C-DFF6A891C23A}" srcId="{8200EE2E-4152-4482-BCEF-D403728A230D}" destId="{AB487F77-DA96-4F7C-8A0B-5A2A803EF9D3}" srcOrd="3" destOrd="0" parTransId="{7BDC0DFC-90C0-4F11-8E25-B9CC8D1813A7}" sibTransId="{853AB0FC-7078-437D-A627-1E3C296B0BD7}"/>
    <dgm:cxn modelId="{E90E7A90-D0B2-4ECE-B06F-1C78B5027D5D}" type="presOf" srcId="{178CFF3E-520D-4C1A-BD74-DC2DB7875A04}" destId="{62580F42-6C74-4818-B986-09F4A8EB8439}" srcOrd="0" destOrd="0" presId="urn:microsoft.com/office/officeart/2018/5/layout/IconCircleLabelList"/>
    <dgm:cxn modelId="{A98AA8AC-4A58-4106-A2C7-49E9C217A162}" type="presOf" srcId="{082E8E1A-4E3C-4591-B38A-FF49DFC610D1}" destId="{8950D462-350F-4E26-814C-C6DAB54D8A00}" srcOrd="0" destOrd="0" presId="urn:microsoft.com/office/officeart/2018/5/layout/IconCircleLabelList"/>
    <dgm:cxn modelId="{00701CB9-00EB-48F0-80B1-317D7CFE05AA}" srcId="{8200EE2E-4152-4482-BCEF-D403728A230D}" destId="{53DA3EDB-68C1-462D-BBF1-D2503FFD98DB}" srcOrd="6" destOrd="0" parTransId="{C3F2D4D0-9BA4-4B90-AE27-9E2236EFAA3D}" sibTransId="{88534574-E499-485E-8CBB-88EF068439F8}"/>
    <dgm:cxn modelId="{FAB5D0BA-F72B-4C2C-A222-E377A0B40B44}" type="presOf" srcId="{53DA3EDB-68C1-462D-BBF1-D2503FFD98DB}" destId="{9730303C-1339-488F-B409-DA892CC1CD08}" srcOrd="0" destOrd="0" presId="urn:microsoft.com/office/officeart/2018/5/layout/IconCircleLabelList"/>
    <dgm:cxn modelId="{969B7ACA-F7DA-4DAE-B1D7-EA740CE295C5}" srcId="{8200EE2E-4152-4482-BCEF-D403728A230D}" destId="{178CFF3E-520D-4C1A-BD74-DC2DB7875A04}" srcOrd="2" destOrd="0" parTransId="{862423AC-65D7-48AA-AFEC-0F7D71806F02}" sibTransId="{CE4471BB-7486-4825-ABEB-717F89EDBF5D}"/>
    <dgm:cxn modelId="{C38698CB-653A-418A-9E10-D47AFABB5241}" type="presOf" srcId="{8200EE2E-4152-4482-BCEF-D403728A230D}" destId="{24312792-AA02-4E3A-A5B7-F946A791D37F}" srcOrd="0" destOrd="0" presId="urn:microsoft.com/office/officeart/2018/5/layout/IconCircleLabelList"/>
    <dgm:cxn modelId="{6D467EE7-D5EA-4A7F-874C-D9B15F0C940C}" srcId="{8200EE2E-4152-4482-BCEF-D403728A230D}" destId="{4A0F6E1C-01E5-4FFF-8E35-17AFAE326EDF}" srcOrd="4" destOrd="0" parTransId="{D890C22F-215F-4E69-A131-25AB8154E512}" sibTransId="{F912DF25-EBC6-4987-9A66-8256018D631C}"/>
    <dgm:cxn modelId="{35E03959-2D33-4124-AF14-4ECD74FBFF87}" type="presParOf" srcId="{24312792-AA02-4E3A-A5B7-F946A791D37F}" destId="{8946E764-C511-4B2E-ACC6-A83C7EAD0F63}" srcOrd="0" destOrd="0" presId="urn:microsoft.com/office/officeart/2018/5/layout/IconCircleLabelList"/>
    <dgm:cxn modelId="{D4C76F92-3707-467D-A393-9D9570AD9487}" type="presParOf" srcId="{8946E764-C511-4B2E-ACC6-A83C7EAD0F63}" destId="{222A9A6F-3770-41E5-BDA7-1278FC732B13}" srcOrd="0" destOrd="0" presId="urn:microsoft.com/office/officeart/2018/5/layout/IconCircleLabelList"/>
    <dgm:cxn modelId="{5F4B3EB7-A78C-46E6-AC2C-448A35C67303}" type="presParOf" srcId="{8946E764-C511-4B2E-ACC6-A83C7EAD0F63}" destId="{0105771E-ECD7-4E35-A0D1-6CAE16E700E1}" srcOrd="1" destOrd="0" presId="urn:microsoft.com/office/officeart/2018/5/layout/IconCircleLabelList"/>
    <dgm:cxn modelId="{0F0C064C-E49D-410B-98E4-3B27A86BF12D}" type="presParOf" srcId="{8946E764-C511-4B2E-ACC6-A83C7EAD0F63}" destId="{213F7E76-C562-438C-84E6-9239B229A5FE}" srcOrd="2" destOrd="0" presId="urn:microsoft.com/office/officeart/2018/5/layout/IconCircleLabelList"/>
    <dgm:cxn modelId="{6B6670D0-07B7-4C5D-A466-83705A62E151}" type="presParOf" srcId="{8946E764-C511-4B2E-ACC6-A83C7EAD0F63}" destId="{A994993E-D20F-489B-8CC3-22AC3F412904}" srcOrd="3" destOrd="0" presId="urn:microsoft.com/office/officeart/2018/5/layout/IconCircleLabelList"/>
    <dgm:cxn modelId="{3DDFC652-6ECC-4AB0-A90E-B2DA531403B0}" type="presParOf" srcId="{24312792-AA02-4E3A-A5B7-F946A791D37F}" destId="{2D5814E2-E7DD-4784-B133-D9304C3BA54D}" srcOrd="1" destOrd="0" presId="urn:microsoft.com/office/officeart/2018/5/layout/IconCircleLabelList"/>
    <dgm:cxn modelId="{4A211D21-AC66-4841-A2E0-64DC4C01827F}" type="presParOf" srcId="{24312792-AA02-4E3A-A5B7-F946A791D37F}" destId="{362E8D65-C300-45AC-A866-3F5C42AEC62F}" srcOrd="2" destOrd="0" presId="urn:microsoft.com/office/officeart/2018/5/layout/IconCircleLabelList"/>
    <dgm:cxn modelId="{55BAC99A-1F58-4A2B-89F5-9E6A1CAFDE5A}" type="presParOf" srcId="{362E8D65-C300-45AC-A866-3F5C42AEC62F}" destId="{E7E9F3E7-6AB2-4D36-B90C-24DC3FB40C31}" srcOrd="0" destOrd="0" presId="urn:microsoft.com/office/officeart/2018/5/layout/IconCircleLabelList"/>
    <dgm:cxn modelId="{1295C818-DB99-4775-8128-ACC7B0ADD88F}" type="presParOf" srcId="{362E8D65-C300-45AC-A866-3F5C42AEC62F}" destId="{F6191457-9713-4F40-B794-C6B8038C4456}" srcOrd="1" destOrd="0" presId="urn:microsoft.com/office/officeart/2018/5/layout/IconCircleLabelList"/>
    <dgm:cxn modelId="{5AD07585-9DA6-4116-8253-9136C0D71D18}" type="presParOf" srcId="{362E8D65-C300-45AC-A866-3F5C42AEC62F}" destId="{BC64467B-22F3-49E8-9149-1E5525DF5CC8}" srcOrd="2" destOrd="0" presId="urn:microsoft.com/office/officeart/2018/5/layout/IconCircleLabelList"/>
    <dgm:cxn modelId="{D2826F38-DC68-4F64-82E3-6C910A3DAA85}" type="presParOf" srcId="{362E8D65-C300-45AC-A866-3F5C42AEC62F}" destId="{8950D462-350F-4E26-814C-C6DAB54D8A00}" srcOrd="3" destOrd="0" presId="urn:microsoft.com/office/officeart/2018/5/layout/IconCircleLabelList"/>
    <dgm:cxn modelId="{D18F9456-118C-4837-AD3A-40A94F016A43}" type="presParOf" srcId="{24312792-AA02-4E3A-A5B7-F946A791D37F}" destId="{997004FD-8BE0-42AD-9061-D5E0B2814C08}" srcOrd="3" destOrd="0" presId="urn:microsoft.com/office/officeart/2018/5/layout/IconCircleLabelList"/>
    <dgm:cxn modelId="{2D4B29D0-2AA9-4AF1-91A4-BCCA1C590BD6}" type="presParOf" srcId="{24312792-AA02-4E3A-A5B7-F946A791D37F}" destId="{5DC0D5A0-BAAA-4B8A-B3C2-C966A242476F}" srcOrd="4" destOrd="0" presId="urn:microsoft.com/office/officeart/2018/5/layout/IconCircleLabelList"/>
    <dgm:cxn modelId="{30F20AA9-C548-4314-B741-904F3D7C78A1}" type="presParOf" srcId="{5DC0D5A0-BAAA-4B8A-B3C2-C966A242476F}" destId="{9B29B6D2-4514-49E6-9763-7A1EA6C21AAC}" srcOrd="0" destOrd="0" presId="urn:microsoft.com/office/officeart/2018/5/layout/IconCircleLabelList"/>
    <dgm:cxn modelId="{221F4391-052F-465D-B339-C654019DC856}" type="presParOf" srcId="{5DC0D5A0-BAAA-4B8A-B3C2-C966A242476F}" destId="{2D237852-CAF9-41A8-A1B4-F7FBD67796B9}" srcOrd="1" destOrd="0" presId="urn:microsoft.com/office/officeart/2018/5/layout/IconCircleLabelList"/>
    <dgm:cxn modelId="{6A469FA6-1B94-481F-A8F9-818F6069C966}" type="presParOf" srcId="{5DC0D5A0-BAAA-4B8A-B3C2-C966A242476F}" destId="{EE822958-B945-4565-AADA-167B3E70758D}" srcOrd="2" destOrd="0" presId="urn:microsoft.com/office/officeart/2018/5/layout/IconCircleLabelList"/>
    <dgm:cxn modelId="{51A05E03-CE35-4ACB-BD46-7A429DD34A05}" type="presParOf" srcId="{5DC0D5A0-BAAA-4B8A-B3C2-C966A242476F}" destId="{62580F42-6C74-4818-B986-09F4A8EB8439}" srcOrd="3" destOrd="0" presId="urn:microsoft.com/office/officeart/2018/5/layout/IconCircleLabelList"/>
    <dgm:cxn modelId="{E7028CFC-D1CF-4CCF-BEFB-8283E2EDA65A}" type="presParOf" srcId="{24312792-AA02-4E3A-A5B7-F946A791D37F}" destId="{F90B473F-4CD0-474E-9106-CA4E50BAF32B}" srcOrd="5" destOrd="0" presId="urn:microsoft.com/office/officeart/2018/5/layout/IconCircleLabelList"/>
    <dgm:cxn modelId="{0E5FBC8D-F21A-489F-AF03-E0F4DE2BCF89}" type="presParOf" srcId="{24312792-AA02-4E3A-A5B7-F946A791D37F}" destId="{EE9B3D5F-ABF0-4E25-85E1-277EEAEADFAC}" srcOrd="6" destOrd="0" presId="urn:microsoft.com/office/officeart/2018/5/layout/IconCircleLabelList"/>
    <dgm:cxn modelId="{16D5AF84-CDBA-41CC-9516-5B9DD575410B}" type="presParOf" srcId="{EE9B3D5F-ABF0-4E25-85E1-277EEAEADFAC}" destId="{5EF8FD9F-F3E5-4AA1-A7CD-F6930AA10F65}" srcOrd="0" destOrd="0" presId="urn:microsoft.com/office/officeart/2018/5/layout/IconCircleLabelList"/>
    <dgm:cxn modelId="{2098845D-45DA-40CD-86C0-9B2E1CEC4CFE}" type="presParOf" srcId="{EE9B3D5F-ABF0-4E25-85E1-277EEAEADFAC}" destId="{04E0A02C-9B76-4B97-AAD1-F764793CE6FE}" srcOrd="1" destOrd="0" presId="urn:microsoft.com/office/officeart/2018/5/layout/IconCircleLabelList"/>
    <dgm:cxn modelId="{82257954-6477-4AA2-9E9B-0D9054EC50EA}" type="presParOf" srcId="{EE9B3D5F-ABF0-4E25-85E1-277EEAEADFAC}" destId="{6D1DDCA0-C635-4B0D-BF67-347572BC372E}" srcOrd="2" destOrd="0" presId="urn:microsoft.com/office/officeart/2018/5/layout/IconCircleLabelList"/>
    <dgm:cxn modelId="{F69DB0A4-DCAF-4987-97B9-5029B3D930D8}" type="presParOf" srcId="{EE9B3D5F-ABF0-4E25-85E1-277EEAEADFAC}" destId="{EB50DBDE-4F64-4B46-84B4-750677E59B00}" srcOrd="3" destOrd="0" presId="urn:microsoft.com/office/officeart/2018/5/layout/IconCircleLabelList"/>
    <dgm:cxn modelId="{1F6AB563-5188-4165-B5F0-C83F5A090BFD}" type="presParOf" srcId="{24312792-AA02-4E3A-A5B7-F946A791D37F}" destId="{D941599A-E483-4706-AE3D-CC778915B061}" srcOrd="7" destOrd="0" presId="urn:microsoft.com/office/officeart/2018/5/layout/IconCircleLabelList"/>
    <dgm:cxn modelId="{5A46C5F2-D5F7-4516-AFE6-AE1CFEC867FC}" type="presParOf" srcId="{24312792-AA02-4E3A-A5B7-F946A791D37F}" destId="{4E2401B6-B358-4C98-A754-04A853200C90}" srcOrd="8" destOrd="0" presId="urn:microsoft.com/office/officeart/2018/5/layout/IconCircleLabelList"/>
    <dgm:cxn modelId="{7DDA3A57-69A2-48E4-873B-EBB415BCA86E}" type="presParOf" srcId="{4E2401B6-B358-4C98-A754-04A853200C90}" destId="{33E76787-A87B-49FD-B73B-B8B3B5C4DE1E}" srcOrd="0" destOrd="0" presId="urn:microsoft.com/office/officeart/2018/5/layout/IconCircleLabelList"/>
    <dgm:cxn modelId="{88BF28BB-6980-496B-AAF4-3078F19931E6}" type="presParOf" srcId="{4E2401B6-B358-4C98-A754-04A853200C90}" destId="{FFF18EC1-151D-4C5E-8CE7-F59944DBF984}" srcOrd="1" destOrd="0" presId="urn:microsoft.com/office/officeart/2018/5/layout/IconCircleLabelList"/>
    <dgm:cxn modelId="{9C15AC69-FA5D-4922-966F-1EDAA49BDCD1}" type="presParOf" srcId="{4E2401B6-B358-4C98-A754-04A853200C90}" destId="{43256D88-27BE-4536-8AE0-FE142B21EF7C}" srcOrd="2" destOrd="0" presId="urn:microsoft.com/office/officeart/2018/5/layout/IconCircleLabelList"/>
    <dgm:cxn modelId="{F6CB8D55-C3FB-4F62-93A6-9FF1919A651B}" type="presParOf" srcId="{4E2401B6-B358-4C98-A754-04A853200C90}" destId="{2C1F4342-A867-45AC-96B6-EB8942942091}" srcOrd="3" destOrd="0" presId="urn:microsoft.com/office/officeart/2018/5/layout/IconCircleLabelList"/>
    <dgm:cxn modelId="{F224848A-092A-4D9C-8C65-AE2C65664925}" type="presParOf" srcId="{24312792-AA02-4E3A-A5B7-F946A791D37F}" destId="{579ACA93-B14B-4EC8-B34C-A339DF85C9A3}" srcOrd="9" destOrd="0" presId="urn:microsoft.com/office/officeart/2018/5/layout/IconCircleLabelList"/>
    <dgm:cxn modelId="{5DA87F7A-787B-49E5-9320-C8B046B0E983}" type="presParOf" srcId="{24312792-AA02-4E3A-A5B7-F946A791D37F}" destId="{4C11AEF9-2F96-41ED-B2C5-5DDB3E70A333}" srcOrd="10" destOrd="0" presId="urn:microsoft.com/office/officeart/2018/5/layout/IconCircleLabelList"/>
    <dgm:cxn modelId="{AF47CBF2-61C8-4CE2-AFB5-A3D7ADBF0453}" type="presParOf" srcId="{4C11AEF9-2F96-41ED-B2C5-5DDB3E70A333}" destId="{2D401CFE-E557-4963-A160-5C8943AE0811}" srcOrd="0" destOrd="0" presId="urn:microsoft.com/office/officeart/2018/5/layout/IconCircleLabelList"/>
    <dgm:cxn modelId="{166348B8-D3F0-45E6-B8CF-72D7C8DE4F4D}" type="presParOf" srcId="{4C11AEF9-2F96-41ED-B2C5-5DDB3E70A333}" destId="{14971F10-BAD5-4659-9ACC-C46EC0E2F521}" srcOrd="1" destOrd="0" presId="urn:microsoft.com/office/officeart/2018/5/layout/IconCircleLabelList"/>
    <dgm:cxn modelId="{87009550-F7EF-40F9-ACDB-8060CA8CA1A5}" type="presParOf" srcId="{4C11AEF9-2F96-41ED-B2C5-5DDB3E70A333}" destId="{24E4F07C-F5E2-4682-900B-595E8C52158D}" srcOrd="2" destOrd="0" presId="urn:microsoft.com/office/officeart/2018/5/layout/IconCircleLabelList"/>
    <dgm:cxn modelId="{6DDF6D1B-750E-425A-93E8-A19A58B0C8E6}" type="presParOf" srcId="{4C11AEF9-2F96-41ED-B2C5-5DDB3E70A333}" destId="{4664F405-8399-4F91-8BFD-9DCD95018A38}" srcOrd="3" destOrd="0" presId="urn:microsoft.com/office/officeart/2018/5/layout/IconCircleLabelList"/>
    <dgm:cxn modelId="{1F9A1FD7-893D-4904-BE4D-D09C961C9DC7}" type="presParOf" srcId="{24312792-AA02-4E3A-A5B7-F946A791D37F}" destId="{A7653ACC-EB0F-4119-AF25-AF07096BA352}" srcOrd="11" destOrd="0" presId="urn:microsoft.com/office/officeart/2018/5/layout/IconCircleLabelList"/>
    <dgm:cxn modelId="{79A89A6F-093A-4611-A90A-7BCE41495047}" type="presParOf" srcId="{24312792-AA02-4E3A-A5B7-F946A791D37F}" destId="{9C6A2C6D-4476-4449-81BD-C7AE6C29D409}" srcOrd="12" destOrd="0" presId="urn:microsoft.com/office/officeart/2018/5/layout/IconCircleLabelList"/>
    <dgm:cxn modelId="{1A402791-8912-450A-AA32-461BF8C968A5}" type="presParOf" srcId="{9C6A2C6D-4476-4449-81BD-C7AE6C29D409}" destId="{E6CF79AA-F6FF-4C69-B1D0-03A27FF4A716}" srcOrd="0" destOrd="0" presId="urn:microsoft.com/office/officeart/2018/5/layout/IconCircleLabelList"/>
    <dgm:cxn modelId="{68EF057A-930D-40E3-A832-188FCF0A0D4C}" type="presParOf" srcId="{9C6A2C6D-4476-4449-81BD-C7AE6C29D409}" destId="{CC5E41BE-5408-458F-8632-2A5B2A4CE5F2}" srcOrd="1" destOrd="0" presId="urn:microsoft.com/office/officeart/2018/5/layout/IconCircleLabelList"/>
    <dgm:cxn modelId="{085E2E61-D0F2-40EB-A379-82D7AF4FA29E}" type="presParOf" srcId="{9C6A2C6D-4476-4449-81BD-C7AE6C29D409}" destId="{9DD3931C-819B-43AF-995E-12BC64779449}" srcOrd="2" destOrd="0" presId="urn:microsoft.com/office/officeart/2018/5/layout/IconCircleLabelList"/>
    <dgm:cxn modelId="{58F9E972-6097-42B3-B110-4F8F4FC55E14}" type="presParOf" srcId="{9C6A2C6D-4476-4449-81BD-C7AE6C29D409}" destId="{9730303C-1339-488F-B409-DA892CC1CD08}"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0D171-E6A0-4A25-9AB9-7714910A63ED}" type="doc">
      <dgm:prSet loTypeId="urn:microsoft.com/office/officeart/2005/8/layout/hProcess11" loCatId="process" qsTypeId="urn:microsoft.com/office/officeart/2005/8/quickstyle/simple1" qsCatId="simple" csTypeId="urn:microsoft.com/office/officeart/2005/8/colors/accent1_2" csCatId="accent1" phldr="1"/>
      <dgm:spPr/>
    </dgm:pt>
    <dgm:pt modelId="{2732990A-615C-4060-86E4-208A2420BAF3}">
      <dgm:prSet phldrT="[Text]" custT="1"/>
      <dgm:spPr/>
      <dgm:t>
        <a:bodyPr/>
        <a:lstStyle/>
        <a:p>
          <a:r>
            <a:rPr lang="en-US" sz="3500" dirty="0">
              <a:solidFill>
                <a:schemeClr val="bg1"/>
              </a:solidFill>
            </a:rPr>
            <a:t>1989</a:t>
          </a:r>
        </a:p>
        <a:p>
          <a:r>
            <a:rPr lang="en-US" sz="2000" dirty="0">
              <a:solidFill>
                <a:schemeClr val="bg1"/>
              </a:solidFill>
            </a:rPr>
            <a:t>ASPA </a:t>
          </a:r>
          <a:r>
            <a:rPr lang="en-US" sz="2000" dirty="0">
              <a:solidFill>
                <a:schemeClr val="bg1"/>
              </a:solidFill>
              <a:sym typeface="Wingdings" panose="05000000000000000000" pitchFamily="2" charset="2"/>
            </a:rPr>
            <a:t> SHRM</a:t>
          </a:r>
        </a:p>
        <a:p>
          <a:endParaRPr lang="en-US" sz="3500" dirty="0">
            <a:solidFill>
              <a:schemeClr val="bg1"/>
            </a:solidFill>
          </a:endParaRPr>
        </a:p>
        <a:p>
          <a:endParaRPr lang="en-US" sz="2000" dirty="0">
            <a:solidFill>
              <a:schemeClr val="bg1"/>
            </a:solidFill>
          </a:endParaRPr>
        </a:p>
      </dgm:t>
    </dgm:pt>
    <dgm:pt modelId="{63107037-6882-4475-97A1-238643D63C2E}" type="parTrans" cxnId="{48393ECC-4E17-46FE-9BD3-E84A9DD027A3}">
      <dgm:prSet/>
      <dgm:spPr/>
      <dgm:t>
        <a:bodyPr/>
        <a:lstStyle/>
        <a:p>
          <a:endParaRPr lang="en-US"/>
        </a:p>
      </dgm:t>
    </dgm:pt>
    <dgm:pt modelId="{68F6E43D-C147-4D05-9B0E-7DFE99883817}" type="sibTrans" cxnId="{48393ECC-4E17-46FE-9BD3-E84A9DD027A3}">
      <dgm:prSet/>
      <dgm:spPr/>
      <dgm:t>
        <a:bodyPr/>
        <a:lstStyle/>
        <a:p>
          <a:endParaRPr lang="en-US"/>
        </a:p>
      </dgm:t>
    </dgm:pt>
    <dgm:pt modelId="{1EF4A0B0-F48A-4CA9-834F-266243275CD1}">
      <dgm:prSet phldrT="[Text]" custT="1"/>
      <dgm:spPr/>
      <dgm:t>
        <a:bodyPr/>
        <a:lstStyle/>
        <a:p>
          <a:r>
            <a:rPr lang="en-US" sz="3500" dirty="0">
              <a:solidFill>
                <a:schemeClr val="bg1"/>
              </a:solidFill>
            </a:rPr>
            <a:t>2023</a:t>
          </a:r>
        </a:p>
        <a:p>
          <a:r>
            <a:rPr lang="en-US" sz="2000" dirty="0">
              <a:solidFill>
                <a:schemeClr val="bg1"/>
              </a:solidFill>
            </a:rPr>
            <a:t>400+ Members</a:t>
          </a:r>
        </a:p>
      </dgm:t>
    </dgm:pt>
    <dgm:pt modelId="{A25B1829-A48D-4AFE-A3B1-43A4EAA01DF4}" type="parTrans" cxnId="{31B5B5EB-640D-410E-9643-48511847F00B}">
      <dgm:prSet/>
      <dgm:spPr/>
      <dgm:t>
        <a:bodyPr/>
        <a:lstStyle/>
        <a:p>
          <a:endParaRPr lang="en-US"/>
        </a:p>
      </dgm:t>
    </dgm:pt>
    <dgm:pt modelId="{2739E8B0-7442-4998-871D-78422D1C0AD8}" type="sibTrans" cxnId="{31B5B5EB-640D-410E-9643-48511847F00B}">
      <dgm:prSet/>
      <dgm:spPr/>
      <dgm:t>
        <a:bodyPr/>
        <a:lstStyle/>
        <a:p>
          <a:endParaRPr lang="en-US"/>
        </a:p>
      </dgm:t>
    </dgm:pt>
    <dgm:pt modelId="{EB0185CC-0910-47BD-BEDC-B2F951300441}">
      <dgm:prSet phldrT="[Text]" custT="1"/>
      <dgm:spPr/>
      <dgm:t>
        <a:bodyPr/>
        <a:lstStyle/>
        <a:p>
          <a:r>
            <a:rPr lang="en-US" sz="3500" dirty="0">
              <a:solidFill>
                <a:schemeClr val="bg1"/>
              </a:solidFill>
            </a:rPr>
            <a:t>1946</a:t>
          </a:r>
        </a:p>
        <a:p>
          <a:r>
            <a:rPr lang="en-US" sz="2000" dirty="0">
              <a:solidFill>
                <a:schemeClr val="bg1"/>
              </a:solidFill>
            </a:rPr>
            <a:t>25 Members</a:t>
          </a:r>
          <a:endParaRPr lang="en-US" sz="2000" dirty="0"/>
        </a:p>
      </dgm:t>
    </dgm:pt>
    <dgm:pt modelId="{7C201908-B587-4106-A3EA-20FE9D955553}" type="sibTrans" cxnId="{29455D58-61DF-4D50-A2F7-64B86227BFC4}">
      <dgm:prSet/>
      <dgm:spPr/>
      <dgm:t>
        <a:bodyPr/>
        <a:lstStyle/>
        <a:p>
          <a:endParaRPr lang="en-US"/>
        </a:p>
      </dgm:t>
    </dgm:pt>
    <dgm:pt modelId="{2036A66B-357E-4CE6-B384-D48D7C6C54A1}" type="parTrans" cxnId="{29455D58-61DF-4D50-A2F7-64B86227BFC4}">
      <dgm:prSet/>
      <dgm:spPr/>
      <dgm:t>
        <a:bodyPr/>
        <a:lstStyle/>
        <a:p>
          <a:endParaRPr lang="en-US"/>
        </a:p>
      </dgm:t>
    </dgm:pt>
    <dgm:pt modelId="{70BDAB97-D30B-4169-9469-7743C19A10E2}" type="pres">
      <dgm:prSet presAssocID="{A710D171-E6A0-4A25-9AB9-7714910A63ED}" presName="Name0" presStyleCnt="0">
        <dgm:presLayoutVars>
          <dgm:dir/>
          <dgm:resizeHandles val="exact"/>
        </dgm:presLayoutVars>
      </dgm:prSet>
      <dgm:spPr/>
    </dgm:pt>
    <dgm:pt modelId="{00C38C93-9075-4AB1-B129-81A61AA9D3C4}" type="pres">
      <dgm:prSet presAssocID="{A710D171-E6A0-4A25-9AB9-7714910A63ED}" presName="arrow" presStyleLbl="bgShp" presStyleIdx="0" presStyleCnt="1"/>
      <dgm:spPr/>
    </dgm:pt>
    <dgm:pt modelId="{B488C00B-F521-4A52-BAB9-1CB49842BE16}" type="pres">
      <dgm:prSet presAssocID="{A710D171-E6A0-4A25-9AB9-7714910A63ED}" presName="points" presStyleCnt="0"/>
      <dgm:spPr/>
    </dgm:pt>
    <dgm:pt modelId="{E17C901F-33C4-4DC6-9A83-BE20125770D6}" type="pres">
      <dgm:prSet presAssocID="{EB0185CC-0910-47BD-BEDC-B2F951300441}" presName="compositeA" presStyleCnt="0"/>
      <dgm:spPr/>
    </dgm:pt>
    <dgm:pt modelId="{F69D5412-DBA9-4339-BBA5-A38576A907F3}" type="pres">
      <dgm:prSet presAssocID="{EB0185CC-0910-47BD-BEDC-B2F951300441}" presName="textA" presStyleLbl="revTx" presStyleIdx="0" presStyleCnt="3">
        <dgm:presLayoutVars>
          <dgm:bulletEnabled val="1"/>
        </dgm:presLayoutVars>
      </dgm:prSet>
      <dgm:spPr/>
    </dgm:pt>
    <dgm:pt modelId="{C1089437-6FC2-40C2-B5B7-81C8C3C6E464}" type="pres">
      <dgm:prSet presAssocID="{EB0185CC-0910-47BD-BEDC-B2F951300441}" presName="circleA" presStyleLbl="node1" presStyleIdx="0" presStyleCnt="3"/>
      <dgm:spPr/>
    </dgm:pt>
    <dgm:pt modelId="{AB78020A-75C0-4482-B293-E612228AFCFE}" type="pres">
      <dgm:prSet presAssocID="{EB0185CC-0910-47BD-BEDC-B2F951300441}" presName="spaceA" presStyleCnt="0"/>
      <dgm:spPr/>
    </dgm:pt>
    <dgm:pt modelId="{B9A1E387-F648-45BA-A560-02CE433EB75B}" type="pres">
      <dgm:prSet presAssocID="{7C201908-B587-4106-A3EA-20FE9D955553}" presName="space" presStyleCnt="0"/>
      <dgm:spPr/>
    </dgm:pt>
    <dgm:pt modelId="{1DED6402-58E6-475B-A644-A973728DAD8C}" type="pres">
      <dgm:prSet presAssocID="{2732990A-615C-4060-86E4-208A2420BAF3}" presName="compositeB" presStyleCnt="0"/>
      <dgm:spPr/>
    </dgm:pt>
    <dgm:pt modelId="{FF8171E9-6A08-4C2F-B06A-08D8A4BEBCAC}" type="pres">
      <dgm:prSet presAssocID="{2732990A-615C-4060-86E4-208A2420BAF3}" presName="textB" presStyleLbl="revTx" presStyleIdx="1" presStyleCnt="3">
        <dgm:presLayoutVars>
          <dgm:bulletEnabled val="1"/>
        </dgm:presLayoutVars>
      </dgm:prSet>
      <dgm:spPr/>
    </dgm:pt>
    <dgm:pt modelId="{B081015E-91CE-4FCA-8DC3-28EC13FD69D3}" type="pres">
      <dgm:prSet presAssocID="{2732990A-615C-4060-86E4-208A2420BAF3}" presName="circleB" presStyleLbl="node1" presStyleIdx="1" presStyleCnt="3"/>
      <dgm:spPr/>
    </dgm:pt>
    <dgm:pt modelId="{C8696E5A-BA93-42AD-A908-0E036A92BC2D}" type="pres">
      <dgm:prSet presAssocID="{2732990A-615C-4060-86E4-208A2420BAF3}" presName="spaceB" presStyleCnt="0"/>
      <dgm:spPr/>
    </dgm:pt>
    <dgm:pt modelId="{2F51DD87-7D0E-4DF9-8741-D5133C163FA8}" type="pres">
      <dgm:prSet presAssocID="{68F6E43D-C147-4D05-9B0E-7DFE99883817}" presName="space" presStyleCnt="0"/>
      <dgm:spPr/>
    </dgm:pt>
    <dgm:pt modelId="{E1DCF3BE-3540-4D87-A77A-930AC88366D9}" type="pres">
      <dgm:prSet presAssocID="{1EF4A0B0-F48A-4CA9-834F-266243275CD1}" presName="compositeA" presStyleCnt="0"/>
      <dgm:spPr/>
    </dgm:pt>
    <dgm:pt modelId="{C9150B55-6062-4B73-B948-4064037B8D2B}" type="pres">
      <dgm:prSet presAssocID="{1EF4A0B0-F48A-4CA9-834F-266243275CD1}" presName="textA" presStyleLbl="revTx" presStyleIdx="2" presStyleCnt="3">
        <dgm:presLayoutVars>
          <dgm:bulletEnabled val="1"/>
        </dgm:presLayoutVars>
      </dgm:prSet>
      <dgm:spPr/>
    </dgm:pt>
    <dgm:pt modelId="{38482D23-4EF7-4FF4-AB60-7BA89C8BDD61}" type="pres">
      <dgm:prSet presAssocID="{1EF4A0B0-F48A-4CA9-834F-266243275CD1}" presName="circleA" presStyleLbl="node1" presStyleIdx="2" presStyleCnt="3"/>
      <dgm:spPr/>
    </dgm:pt>
    <dgm:pt modelId="{ACC24CAC-84A8-448D-AE16-81322A918886}" type="pres">
      <dgm:prSet presAssocID="{1EF4A0B0-F48A-4CA9-834F-266243275CD1}" presName="spaceA" presStyleCnt="0"/>
      <dgm:spPr/>
    </dgm:pt>
  </dgm:ptLst>
  <dgm:cxnLst>
    <dgm:cxn modelId="{CE3A3D60-34A6-4A34-A548-16E1BD2A94AF}" type="presOf" srcId="{A710D171-E6A0-4A25-9AB9-7714910A63ED}" destId="{70BDAB97-D30B-4169-9469-7743C19A10E2}" srcOrd="0" destOrd="0" presId="urn:microsoft.com/office/officeart/2005/8/layout/hProcess11"/>
    <dgm:cxn modelId="{CCF2D843-3A83-4BF1-B86F-76975C5EF77C}" type="presOf" srcId="{2732990A-615C-4060-86E4-208A2420BAF3}" destId="{FF8171E9-6A08-4C2F-B06A-08D8A4BEBCAC}" srcOrd="0" destOrd="0" presId="urn:microsoft.com/office/officeart/2005/8/layout/hProcess11"/>
    <dgm:cxn modelId="{29455D58-61DF-4D50-A2F7-64B86227BFC4}" srcId="{A710D171-E6A0-4A25-9AB9-7714910A63ED}" destId="{EB0185CC-0910-47BD-BEDC-B2F951300441}" srcOrd="0" destOrd="0" parTransId="{2036A66B-357E-4CE6-B384-D48D7C6C54A1}" sibTransId="{7C201908-B587-4106-A3EA-20FE9D955553}"/>
    <dgm:cxn modelId="{48393ECC-4E17-46FE-9BD3-E84A9DD027A3}" srcId="{A710D171-E6A0-4A25-9AB9-7714910A63ED}" destId="{2732990A-615C-4060-86E4-208A2420BAF3}" srcOrd="1" destOrd="0" parTransId="{63107037-6882-4475-97A1-238643D63C2E}" sibTransId="{68F6E43D-C147-4D05-9B0E-7DFE99883817}"/>
    <dgm:cxn modelId="{DBB26FE0-06ED-474F-80D0-68F3BB8766E3}" type="presOf" srcId="{1EF4A0B0-F48A-4CA9-834F-266243275CD1}" destId="{C9150B55-6062-4B73-B948-4064037B8D2B}" srcOrd="0" destOrd="0" presId="urn:microsoft.com/office/officeart/2005/8/layout/hProcess11"/>
    <dgm:cxn modelId="{31B5B5EB-640D-410E-9643-48511847F00B}" srcId="{A710D171-E6A0-4A25-9AB9-7714910A63ED}" destId="{1EF4A0B0-F48A-4CA9-834F-266243275CD1}" srcOrd="2" destOrd="0" parTransId="{A25B1829-A48D-4AFE-A3B1-43A4EAA01DF4}" sibTransId="{2739E8B0-7442-4998-871D-78422D1C0AD8}"/>
    <dgm:cxn modelId="{58B05FF6-0BC6-4A1E-B72E-7CEE44503765}" type="presOf" srcId="{EB0185CC-0910-47BD-BEDC-B2F951300441}" destId="{F69D5412-DBA9-4339-BBA5-A38576A907F3}" srcOrd="0" destOrd="0" presId="urn:microsoft.com/office/officeart/2005/8/layout/hProcess11"/>
    <dgm:cxn modelId="{79B98E50-C430-444E-8EB2-A3AEECBED5A5}" type="presParOf" srcId="{70BDAB97-D30B-4169-9469-7743C19A10E2}" destId="{00C38C93-9075-4AB1-B129-81A61AA9D3C4}" srcOrd="0" destOrd="0" presId="urn:microsoft.com/office/officeart/2005/8/layout/hProcess11"/>
    <dgm:cxn modelId="{3845801D-5650-40C6-88AD-E5A05DBB5BA1}" type="presParOf" srcId="{70BDAB97-D30B-4169-9469-7743C19A10E2}" destId="{B488C00B-F521-4A52-BAB9-1CB49842BE16}" srcOrd="1" destOrd="0" presId="urn:microsoft.com/office/officeart/2005/8/layout/hProcess11"/>
    <dgm:cxn modelId="{CA14147B-83F7-4298-8965-725B13FA5FA2}" type="presParOf" srcId="{B488C00B-F521-4A52-BAB9-1CB49842BE16}" destId="{E17C901F-33C4-4DC6-9A83-BE20125770D6}" srcOrd="0" destOrd="0" presId="urn:microsoft.com/office/officeart/2005/8/layout/hProcess11"/>
    <dgm:cxn modelId="{A363C3D6-3C59-432B-A42B-72ED9BE2A289}" type="presParOf" srcId="{E17C901F-33C4-4DC6-9A83-BE20125770D6}" destId="{F69D5412-DBA9-4339-BBA5-A38576A907F3}" srcOrd="0" destOrd="0" presId="urn:microsoft.com/office/officeart/2005/8/layout/hProcess11"/>
    <dgm:cxn modelId="{E685A99D-223B-4EAB-AEB1-7C658EA2B4ED}" type="presParOf" srcId="{E17C901F-33C4-4DC6-9A83-BE20125770D6}" destId="{C1089437-6FC2-40C2-B5B7-81C8C3C6E464}" srcOrd="1" destOrd="0" presId="urn:microsoft.com/office/officeart/2005/8/layout/hProcess11"/>
    <dgm:cxn modelId="{2E1B3AB9-197E-4F56-9D44-97B94E4C1853}" type="presParOf" srcId="{E17C901F-33C4-4DC6-9A83-BE20125770D6}" destId="{AB78020A-75C0-4482-B293-E612228AFCFE}" srcOrd="2" destOrd="0" presId="urn:microsoft.com/office/officeart/2005/8/layout/hProcess11"/>
    <dgm:cxn modelId="{5E2DDD8E-4BC5-441D-836F-CA7E3F9A821B}" type="presParOf" srcId="{B488C00B-F521-4A52-BAB9-1CB49842BE16}" destId="{B9A1E387-F648-45BA-A560-02CE433EB75B}" srcOrd="1" destOrd="0" presId="urn:microsoft.com/office/officeart/2005/8/layout/hProcess11"/>
    <dgm:cxn modelId="{CDF2F114-4BB3-4D13-A387-B62A84B9048B}" type="presParOf" srcId="{B488C00B-F521-4A52-BAB9-1CB49842BE16}" destId="{1DED6402-58E6-475B-A644-A973728DAD8C}" srcOrd="2" destOrd="0" presId="urn:microsoft.com/office/officeart/2005/8/layout/hProcess11"/>
    <dgm:cxn modelId="{96B6F8C0-D26F-442F-9559-825BBB745E19}" type="presParOf" srcId="{1DED6402-58E6-475B-A644-A973728DAD8C}" destId="{FF8171E9-6A08-4C2F-B06A-08D8A4BEBCAC}" srcOrd="0" destOrd="0" presId="urn:microsoft.com/office/officeart/2005/8/layout/hProcess11"/>
    <dgm:cxn modelId="{BE63C76E-920E-4729-8719-526ED1128949}" type="presParOf" srcId="{1DED6402-58E6-475B-A644-A973728DAD8C}" destId="{B081015E-91CE-4FCA-8DC3-28EC13FD69D3}" srcOrd="1" destOrd="0" presId="urn:microsoft.com/office/officeart/2005/8/layout/hProcess11"/>
    <dgm:cxn modelId="{BF03739A-5AD9-4C6E-BFED-B88D9E45F168}" type="presParOf" srcId="{1DED6402-58E6-475B-A644-A973728DAD8C}" destId="{C8696E5A-BA93-42AD-A908-0E036A92BC2D}" srcOrd="2" destOrd="0" presId="urn:microsoft.com/office/officeart/2005/8/layout/hProcess11"/>
    <dgm:cxn modelId="{1B3DF9A8-FD4C-4089-B2A5-1D9610B1FC34}" type="presParOf" srcId="{B488C00B-F521-4A52-BAB9-1CB49842BE16}" destId="{2F51DD87-7D0E-4DF9-8741-D5133C163FA8}" srcOrd="3" destOrd="0" presId="urn:microsoft.com/office/officeart/2005/8/layout/hProcess11"/>
    <dgm:cxn modelId="{D3C9FD4D-1F64-43E2-858C-30C765CE06B9}" type="presParOf" srcId="{B488C00B-F521-4A52-BAB9-1CB49842BE16}" destId="{E1DCF3BE-3540-4D87-A77A-930AC88366D9}" srcOrd="4" destOrd="0" presId="urn:microsoft.com/office/officeart/2005/8/layout/hProcess11"/>
    <dgm:cxn modelId="{AFD4C238-F8EA-4A7F-A54F-219560D710A4}" type="presParOf" srcId="{E1DCF3BE-3540-4D87-A77A-930AC88366D9}" destId="{C9150B55-6062-4B73-B948-4064037B8D2B}" srcOrd="0" destOrd="0" presId="urn:microsoft.com/office/officeart/2005/8/layout/hProcess11"/>
    <dgm:cxn modelId="{150AE59B-CF0D-4EB0-AF5E-4DA1160D494C}" type="presParOf" srcId="{E1DCF3BE-3540-4D87-A77A-930AC88366D9}" destId="{38482D23-4EF7-4FF4-AB60-7BA89C8BDD61}" srcOrd="1" destOrd="0" presId="urn:microsoft.com/office/officeart/2005/8/layout/hProcess11"/>
    <dgm:cxn modelId="{66DD3E12-21FA-4DA2-A373-E300F3F95BC0}" type="presParOf" srcId="{E1DCF3BE-3540-4D87-A77A-930AC88366D9}" destId="{ACC24CAC-84A8-448D-AE16-81322A91888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default#1" loCatId="list" qsTypeId="urn:microsoft.com/office/officeart/2005/8/quickstyle/3d1" qsCatId="3D" csTypeId="urn:microsoft.com/office/officeart/2005/8/colors/colorful1" csCatId="colorful" phldr="1"/>
      <dgm:spPr/>
      <dgm:t>
        <a:bodyPr/>
        <a:lstStyle/>
        <a:p>
          <a:endParaRPr lang="en-US"/>
        </a:p>
      </dgm:t>
    </dgm:pt>
    <dgm:pt modelId="{74EE5CD8-078F-4590-BF9C-A341A294A016}">
      <dgm:prSet phldrT="[Text]"/>
      <dgm:spPr/>
      <dgm:t>
        <a:bodyPr/>
        <a:lstStyle/>
        <a:p>
          <a:r>
            <a:rPr lang="en-US" b="1" dirty="0"/>
            <a:t>Professional Development</a:t>
          </a:r>
        </a:p>
      </dgm:t>
    </dgm:pt>
    <dgm:pt modelId="{BB568D76-3363-43D3-B00C-3359A643216C}" type="parTrans" cxnId="{F40F9561-0D4C-44CF-91EF-A92B1DBDE44B}">
      <dgm:prSet/>
      <dgm:spPr/>
      <dgm:t>
        <a:bodyPr/>
        <a:lstStyle/>
        <a:p>
          <a:endParaRPr lang="en-US" b="1">
            <a:solidFill>
              <a:schemeClr val="tx1"/>
            </a:solidFill>
          </a:endParaRPr>
        </a:p>
      </dgm:t>
    </dgm:pt>
    <dgm:pt modelId="{CF9FB981-E6ED-4440-AC98-4E4E2ABA2C55}" type="sibTrans" cxnId="{F40F9561-0D4C-44CF-91EF-A92B1DBDE44B}">
      <dgm:prSet/>
      <dgm:spPr/>
      <dgm:t>
        <a:bodyPr/>
        <a:lstStyle/>
        <a:p>
          <a:endParaRPr lang="en-US" b="1">
            <a:solidFill>
              <a:schemeClr val="tx1"/>
            </a:solidFill>
          </a:endParaRPr>
        </a:p>
      </dgm:t>
    </dgm:pt>
    <dgm:pt modelId="{70AABDA8-34CE-422A-9D86-58836AD47F02}">
      <dgm:prSet phldrT="[Text]"/>
      <dgm:spPr/>
      <dgm:t>
        <a:bodyPr/>
        <a:lstStyle/>
        <a:p>
          <a:r>
            <a:rPr lang="en-US" b="1"/>
            <a:t>DIVERSITY</a:t>
          </a:r>
          <a:endParaRPr lang="en-US" b="1" dirty="0"/>
        </a:p>
      </dgm:t>
    </dgm:pt>
    <dgm:pt modelId="{D2281F7C-F1A8-4661-98C9-DF9C23691D4A}" type="parTrans" cxnId="{C94D5E7E-4E98-4C88-8877-BC383C631AB9}">
      <dgm:prSet/>
      <dgm:spPr/>
      <dgm:t>
        <a:bodyPr/>
        <a:lstStyle/>
        <a:p>
          <a:endParaRPr lang="en-US" b="1">
            <a:solidFill>
              <a:schemeClr val="tx1"/>
            </a:solidFill>
          </a:endParaRPr>
        </a:p>
      </dgm:t>
    </dgm:pt>
    <dgm:pt modelId="{90FB55E5-C12B-4A11-A886-AF6D4FF5E049}" type="sibTrans" cxnId="{C94D5E7E-4E98-4C88-8877-BC383C631AB9}">
      <dgm:prSet/>
      <dgm:spPr/>
      <dgm:t>
        <a:bodyPr/>
        <a:lstStyle/>
        <a:p>
          <a:endParaRPr lang="en-US" b="1">
            <a:solidFill>
              <a:schemeClr val="tx1"/>
            </a:solidFill>
          </a:endParaRPr>
        </a:p>
      </dgm:t>
    </dgm:pt>
    <dgm:pt modelId="{CF388801-53B1-4002-BA00-9861D6F38C31}">
      <dgm:prSet phldrT="[Text]"/>
      <dgm:spPr/>
      <dgm:t>
        <a:bodyPr/>
        <a:lstStyle/>
        <a:p>
          <a:r>
            <a:rPr lang="en-US" b="1" dirty="0"/>
            <a:t>Emerging Professionals </a:t>
          </a:r>
        </a:p>
      </dgm:t>
    </dgm:pt>
    <dgm:pt modelId="{B2B48B5B-3BDF-4E1A-A64D-24E78D334B47}" type="parTrans" cxnId="{A4E9262A-68B7-42B2-905B-D3764CB08975}">
      <dgm:prSet/>
      <dgm:spPr/>
      <dgm:t>
        <a:bodyPr/>
        <a:lstStyle/>
        <a:p>
          <a:endParaRPr lang="en-US" b="1">
            <a:solidFill>
              <a:schemeClr val="tx1"/>
            </a:solidFill>
          </a:endParaRPr>
        </a:p>
      </dgm:t>
    </dgm:pt>
    <dgm:pt modelId="{E749A24F-59A3-47AA-B410-85CB3B3EFDB0}" type="sibTrans" cxnId="{A4E9262A-68B7-42B2-905B-D3764CB08975}">
      <dgm:prSet/>
      <dgm:spPr/>
      <dgm:t>
        <a:bodyPr/>
        <a:lstStyle/>
        <a:p>
          <a:endParaRPr lang="en-US" b="1">
            <a:solidFill>
              <a:schemeClr val="tx1"/>
            </a:solidFill>
          </a:endParaRPr>
        </a:p>
      </dgm:t>
    </dgm:pt>
    <dgm:pt modelId="{FF4F63EA-4EB2-4329-A2C1-933EC0CA599B}">
      <dgm:prSet phldrT="[Text]"/>
      <dgm:spPr/>
      <dgm:t>
        <a:bodyPr/>
        <a:lstStyle/>
        <a:p>
          <a:r>
            <a:rPr lang="en-US" b="1"/>
            <a:t>Community Outreach</a:t>
          </a:r>
          <a:endParaRPr lang="en-US" b="1" dirty="0"/>
        </a:p>
      </dgm:t>
    </dgm:pt>
    <dgm:pt modelId="{DF4E1FE6-C061-4009-9495-11E2E58833B5}" type="parTrans" cxnId="{05668FF0-68CD-4BB7-AB03-69890113A1B0}">
      <dgm:prSet/>
      <dgm:spPr/>
      <dgm:t>
        <a:bodyPr/>
        <a:lstStyle/>
        <a:p>
          <a:endParaRPr lang="en-US" b="1">
            <a:solidFill>
              <a:schemeClr val="tx1"/>
            </a:solidFill>
          </a:endParaRPr>
        </a:p>
      </dgm:t>
    </dgm:pt>
    <dgm:pt modelId="{AAFC27E6-6916-4389-9F35-0EE6EDBF2694}" type="sibTrans" cxnId="{05668FF0-68CD-4BB7-AB03-69890113A1B0}">
      <dgm:prSet/>
      <dgm:spPr/>
      <dgm:t>
        <a:bodyPr/>
        <a:lstStyle/>
        <a:p>
          <a:endParaRPr lang="en-US" b="1">
            <a:solidFill>
              <a:schemeClr val="tx1"/>
            </a:solidFill>
          </a:endParaRPr>
        </a:p>
      </dgm:t>
    </dgm:pt>
    <dgm:pt modelId="{1CB70892-AE6A-46CB-9B5D-2FA1400849D1}">
      <dgm:prSet phldrT="[Text]"/>
      <dgm:spPr/>
      <dgm:t>
        <a:bodyPr/>
        <a:lstStyle/>
        <a:p>
          <a:r>
            <a:rPr lang="en-US" b="1"/>
            <a:t>Sponsorship </a:t>
          </a:r>
          <a:endParaRPr lang="en-US" b="1" dirty="0"/>
        </a:p>
      </dgm:t>
    </dgm:pt>
    <dgm:pt modelId="{419A4540-A6C8-4DCE-A6C4-5C3EFCC1C566}" type="parTrans" cxnId="{91ACD5CC-7AB9-4950-BFB1-2D86ECE1E980}">
      <dgm:prSet/>
      <dgm:spPr/>
      <dgm:t>
        <a:bodyPr/>
        <a:lstStyle/>
        <a:p>
          <a:endParaRPr lang="en-US" b="1">
            <a:solidFill>
              <a:schemeClr val="tx1"/>
            </a:solidFill>
          </a:endParaRPr>
        </a:p>
      </dgm:t>
    </dgm:pt>
    <dgm:pt modelId="{02CF623D-5E1E-450C-9A95-7D84EBF6FC9A}" type="sibTrans" cxnId="{91ACD5CC-7AB9-4950-BFB1-2D86ECE1E980}">
      <dgm:prSet/>
      <dgm:spPr/>
      <dgm:t>
        <a:bodyPr/>
        <a:lstStyle/>
        <a:p>
          <a:endParaRPr lang="en-US" b="1">
            <a:solidFill>
              <a:schemeClr val="tx1"/>
            </a:solidFill>
          </a:endParaRPr>
        </a:p>
      </dgm:t>
    </dgm:pt>
    <dgm:pt modelId="{1E4D3931-0DBD-4211-A24A-6AF364284B1E}">
      <dgm:prSet phldrT="[Text]"/>
      <dgm:spPr/>
      <dgm:t>
        <a:bodyPr/>
        <a:lstStyle/>
        <a:p>
          <a:r>
            <a:rPr lang="en-US" b="1" dirty="0"/>
            <a:t>College Relations</a:t>
          </a:r>
        </a:p>
      </dgm:t>
    </dgm:pt>
    <dgm:pt modelId="{CADAA3D9-7C63-4729-85B0-64C8AF644EEF}" type="sibTrans" cxnId="{63E4D827-0083-4625-9FD6-043D8D32091E}">
      <dgm:prSet/>
      <dgm:spPr/>
      <dgm:t>
        <a:bodyPr/>
        <a:lstStyle/>
        <a:p>
          <a:endParaRPr lang="en-US" b="1">
            <a:solidFill>
              <a:schemeClr val="tx1"/>
            </a:solidFill>
          </a:endParaRPr>
        </a:p>
      </dgm:t>
    </dgm:pt>
    <dgm:pt modelId="{FC93695B-FD0E-4353-B1FD-4328F4386DEC}" type="parTrans" cxnId="{63E4D827-0083-4625-9FD6-043D8D32091E}">
      <dgm:prSet/>
      <dgm:spPr/>
      <dgm:t>
        <a:bodyPr/>
        <a:lstStyle/>
        <a:p>
          <a:endParaRPr lang="en-US" b="1">
            <a:solidFill>
              <a:schemeClr val="tx1"/>
            </a:solidFill>
          </a:endParaRPr>
        </a:p>
      </dgm:t>
    </dgm:pt>
    <dgm:pt modelId="{73D82165-6F26-456A-AFED-4BFB36779523}">
      <dgm:prSet phldrT="[Text]"/>
      <dgm:spPr/>
      <dgm:t>
        <a:bodyPr/>
        <a:lstStyle/>
        <a:p>
          <a:r>
            <a:rPr lang="en-US" b="1"/>
            <a:t>Programs</a:t>
          </a:r>
          <a:endParaRPr lang="en-US" b="1" dirty="0"/>
        </a:p>
      </dgm:t>
    </dgm:pt>
    <dgm:pt modelId="{754A4AA7-6EE0-45AF-931A-AD2A93029862}" type="parTrans" cxnId="{5A3BCEE4-21C4-407F-93DC-61CF37FBF994}">
      <dgm:prSet/>
      <dgm:spPr/>
      <dgm:t>
        <a:bodyPr/>
        <a:lstStyle/>
        <a:p>
          <a:endParaRPr lang="en-US" b="1">
            <a:solidFill>
              <a:schemeClr val="tx1"/>
            </a:solidFill>
          </a:endParaRPr>
        </a:p>
      </dgm:t>
    </dgm:pt>
    <dgm:pt modelId="{91305D6A-1051-40BC-9359-AE81A4E48F46}" type="sibTrans" cxnId="{5A3BCEE4-21C4-407F-93DC-61CF37FBF994}">
      <dgm:prSet/>
      <dgm:spPr/>
      <dgm:t>
        <a:bodyPr/>
        <a:lstStyle/>
        <a:p>
          <a:endParaRPr lang="en-US" b="1">
            <a:solidFill>
              <a:schemeClr val="tx1"/>
            </a:solidFill>
          </a:endParaRPr>
        </a:p>
      </dgm:t>
    </dgm:pt>
    <dgm:pt modelId="{7448DF7C-3D54-4047-A465-133E9F01EF71}">
      <dgm:prSet phldrT="[Text]"/>
      <dgm:spPr/>
      <dgm:t>
        <a:bodyPr/>
        <a:lstStyle/>
        <a:p>
          <a:r>
            <a:rPr lang="en-US" b="1"/>
            <a:t>SHRM FOUNDATION</a:t>
          </a:r>
          <a:endParaRPr lang="en-US" b="1" dirty="0"/>
        </a:p>
      </dgm:t>
    </dgm:pt>
    <dgm:pt modelId="{A3AE8B37-906A-430D-B712-549AFDE942C5}" type="parTrans" cxnId="{A5671D21-D377-4B45-8C06-C2D55AFBE8D1}">
      <dgm:prSet/>
      <dgm:spPr/>
      <dgm:t>
        <a:bodyPr/>
        <a:lstStyle/>
        <a:p>
          <a:endParaRPr lang="en-US" b="1">
            <a:solidFill>
              <a:schemeClr val="tx1"/>
            </a:solidFill>
          </a:endParaRPr>
        </a:p>
      </dgm:t>
    </dgm:pt>
    <dgm:pt modelId="{2E76D465-4DED-4ED2-B2CA-CD754F877F10}" type="sibTrans" cxnId="{A5671D21-D377-4B45-8C06-C2D55AFBE8D1}">
      <dgm:prSet/>
      <dgm:spPr/>
      <dgm:t>
        <a:bodyPr/>
        <a:lstStyle/>
        <a:p>
          <a:endParaRPr lang="en-US" b="1">
            <a:solidFill>
              <a:schemeClr val="tx1"/>
            </a:solidFill>
          </a:endParaRPr>
        </a:p>
      </dgm:t>
    </dgm:pt>
    <dgm:pt modelId="{12D0A8C6-FD30-4B43-84C6-7E8E35804F99}">
      <dgm:prSet phldrT="[Text]"/>
      <dgm:spPr/>
      <dgm:t>
        <a:bodyPr/>
        <a:lstStyle/>
        <a:p>
          <a:r>
            <a:rPr lang="en-US" b="1"/>
            <a:t>COMMUNICATIONS</a:t>
          </a:r>
          <a:endParaRPr lang="en-US" b="1" dirty="0"/>
        </a:p>
      </dgm:t>
    </dgm:pt>
    <dgm:pt modelId="{EC087226-AC6A-415D-8B9D-F0411C0405E5}" type="parTrans" cxnId="{32537200-3E3D-4FFA-BA6D-A636B5823DB2}">
      <dgm:prSet/>
      <dgm:spPr/>
      <dgm:t>
        <a:bodyPr/>
        <a:lstStyle/>
        <a:p>
          <a:endParaRPr lang="en-US" b="1">
            <a:solidFill>
              <a:schemeClr val="tx1"/>
            </a:solidFill>
          </a:endParaRPr>
        </a:p>
      </dgm:t>
    </dgm:pt>
    <dgm:pt modelId="{5193974C-E6A7-4346-9F7E-9C29E15FF88D}" type="sibTrans" cxnId="{32537200-3E3D-4FFA-BA6D-A636B5823DB2}">
      <dgm:prSet/>
      <dgm:spPr/>
      <dgm:t>
        <a:bodyPr/>
        <a:lstStyle/>
        <a:p>
          <a:endParaRPr lang="en-US" b="1">
            <a:solidFill>
              <a:schemeClr val="tx1"/>
            </a:solidFill>
          </a:endParaRPr>
        </a:p>
      </dgm:t>
    </dgm:pt>
    <dgm:pt modelId="{AE626298-092A-4D80-9BA5-5867DA42AFBA}" type="pres">
      <dgm:prSet presAssocID="{F6FEADD9-F67D-41F5-BA4C-3C84956E7F46}" presName="diagram" presStyleCnt="0">
        <dgm:presLayoutVars>
          <dgm:dir/>
          <dgm:resizeHandles val="exact"/>
        </dgm:presLayoutVars>
      </dgm:prSet>
      <dgm:spPr/>
    </dgm:pt>
    <dgm:pt modelId="{E3C7964A-0FD5-400F-87F7-4D153DAA7D91}" type="pres">
      <dgm:prSet presAssocID="{74EE5CD8-078F-4590-BF9C-A341A294A016}" presName="node" presStyleLbl="node1" presStyleIdx="0" presStyleCnt="9">
        <dgm:presLayoutVars>
          <dgm:bulletEnabled val="1"/>
        </dgm:presLayoutVars>
      </dgm:prSet>
      <dgm:spPr/>
    </dgm:pt>
    <dgm:pt modelId="{30ED8137-EF2C-4275-82E4-CF45C0D4BDA1}" type="pres">
      <dgm:prSet presAssocID="{CF9FB981-E6ED-4440-AC98-4E4E2ABA2C55}" presName="sibTrans" presStyleCnt="0"/>
      <dgm:spPr/>
    </dgm:pt>
    <dgm:pt modelId="{45014CFA-093D-45F8-BA55-F307E3E7EED8}" type="pres">
      <dgm:prSet presAssocID="{1E4D3931-0DBD-4211-A24A-6AF364284B1E}" presName="node" presStyleLbl="node1" presStyleIdx="1" presStyleCnt="9">
        <dgm:presLayoutVars>
          <dgm:bulletEnabled val="1"/>
        </dgm:presLayoutVars>
      </dgm:prSet>
      <dgm:spPr/>
    </dgm:pt>
    <dgm:pt modelId="{7EC8C30F-0B65-4005-B851-A694D50F4EBA}" type="pres">
      <dgm:prSet presAssocID="{CADAA3D9-7C63-4729-85B0-64C8AF644EEF}" presName="sibTrans" presStyleCnt="0"/>
      <dgm:spPr/>
    </dgm:pt>
    <dgm:pt modelId="{C24DA4FC-4F4E-4A35-AA84-498360199577}" type="pres">
      <dgm:prSet presAssocID="{70AABDA8-34CE-422A-9D86-58836AD47F02}" presName="node" presStyleLbl="node1" presStyleIdx="2" presStyleCnt="9">
        <dgm:presLayoutVars>
          <dgm:bulletEnabled val="1"/>
        </dgm:presLayoutVars>
      </dgm:prSet>
      <dgm:spPr/>
    </dgm:pt>
    <dgm:pt modelId="{FF62E756-C89B-4F66-BAD8-FFBD20A3BAB4}" type="pres">
      <dgm:prSet presAssocID="{90FB55E5-C12B-4A11-A886-AF6D4FF5E049}" presName="sibTrans" presStyleCnt="0"/>
      <dgm:spPr/>
    </dgm:pt>
    <dgm:pt modelId="{B88CB028-7485-487A-8C5D-F3401B99DDF4}" type="pres">
      <dgm:prSet presAssocID="{CF388801-53B1-4002-BA00-9861D6F38C31}" presName="node" presStyleLbl="node1" presStyleIdx="3" presStyleCnt="9">
        <dgm:presLayoutVars>
          <dgm:bulletEnabled val="1"/>
        </dgm:presLayoutVars>
      </dgm:prSet>
      <dgm:spPr/>
    </dgm:pt>
    <dgm:pt modelId="{0FBA28CA-173E-4154-9A1D-455B3610EEA3}" type="pres">
      <dgm:prSet presAssocID="{E749A24F-59A3-47AA-B410-85CB3B3EFDB0}" presName="sibTrans" presStyleCnt="0"/>
      <dgm:spPr/>
    </dgm:pt>
    <dgm:pt modelId="{A96406D1-CB66-45AD-B975-C84226D7A34B}" type="pres">
      <dgm:prSet presAssocID="{FF4F63EA-4EB2-4329-A2C1-933EC0CA599B}" presName="node" presStyleLbl="node1" presStyleIdx="4" presStyleCnt="9">
        <dgm:presLayoutVars>
          <dgm:bulletEnabled val="1"/>
        </dgm:presLayoutVars>
      </dgm:prSet>
      <dgm:spPr/>
    </dgm:pt>
    <dgm:pt modelId="{F1022AC1-E01A-4A5D-BB8C-41CFC80337F8}" type="pres">
      <dgm:prSet presAssocID="{AAFC27E6-6916-4389-9F35-0EE6EDBF2694}" presName="sibTrans" presStyleCnt="0"/>
      <dgm:spPr/>
    </dgm:pt>
    <dgm:pt modelId="{CBC59594-A567-45A8-9712-1328F7187E81}" type="pres">
      <dgm:prSet presAssocID="{1CB70892-AE6A-46CB-9B5D-2FA1400849D1}" presName="node" presStyleLbl="node1" presStyleIdx="5" presStyleCnt="9">
        <dgm:presLayoutVars>
          <dgm:bulletEnabled val="1"/>
        </dgm:presLayoutVars>
      </dgm:prSet>
      <dgm:spPr/>
    </dgm:pt>
    <dgm:pt modelId="{271D9362-3A29-426B-A4AC-DA46280BE884}" type="pres">
      <dgm:prSet presAssocID="{02CF623D-5E1E-450C-9A95-7D84EBF6FC9A}" presName="sibTrans" presStyleCnt="0"/>
      <dgm:spPr/>
    </dgm:pt>
    <dgm:pt modelId="{90F0E2AF-E12D-4883-9FBB-223B437F71CC}" type="pres">
      <dgm:prSet presAssocID="{73D82165-6F26-456A-AFED-4BFB36779523}" presName="node" presStyleLbl="node1" presStyleIdx="6" presStyleCnt="9">
        <dgm:presLayoutVars>
          <dgm:bulletEnabled val="1"/>
        </dgm:presLayoutVars>
      </dgm:prSet>
      <dgm:spPr/>
    </dgm:pt>
    <dgm:pt modelId="{C024D34B-9BCD-426B-9EBC-E778C55BF843}" type="pres">
      <dgm:prSet presAssocID="{91305D6A-1051-40BC-9359-AE81A4E48F46}" presName="sibTrans" presStyleCnt="0"/>
      <dgm:spPr/>
    </dgm:pt>
    <dgm:pt modelId="{989C306C-73DC-40CE-868F-F3B3CFA62E1A}" type="pres">
      <dgm:prSet presAssocID="{7448DF7C-3D54-4047-A465-133E9F01EF71}" presName="node" presStyleLbl="node1" presStyleIdx="7" presStyleCnt="9">
        <dgm:presLayoutVars>
          <dgm:bulletEnabled val="1"/>
        </dgm:presLayoutVars>
      </dgm:prSet>
      <dgm:spPr/>
    </dgm:pt>
    <dgm:pt modelId="{FE3BB460-A411-4D90-88E9-2B2C100AC4D0}" type="pres">
      <dgm:prSet presAssocID="{2E76D465-4DED-4ED2-B2CA-CD754F877F10}" presName="sibTrans" presStyleCnt="0"/>
      <dgm:spPr/>
    </dgm:pt>
    <dgm:pt modelId="{ABE63ECD-B149-4E2F-8A4C-3D15CAC44717}" type="pres">
      <dgm:prSet presAssocID="{12D0A8C6-FD30-4B43-84C6-7E8E35804F99}" presName="node" presStyleLbl="node1" presStyleIdx="8" presStyleCnt="9">
        <dgm:presLayoutVars>
          <dgm:bulletEnabled val="1"/>
        </dgm:presLayoutVars>
      </dgm:prSet>
      <dgm:spPr/>
    </dgm:pt>
  </dgm:ptLst>
  <dgm:cxnLst>
    <dgm:cxn modelId="{32537200-3E3D-4FFA-BA6D-A636B5823DB2}" srcId="{F6FEADD9-F67D-41F5-BA4C-3C84956E7F46}" destId="{12D0A8C6-FD30-4B43-84C6-7E8E35804F99}" srcOrd="8" destOrd="0" parTransId="{EC087226-AC6A-415D-8B9D-F0411C0405E5}" sibTransId="{5193974C-E6A7-4346-9F7E-9C29E15FF88D}"/>
    <dgm:cxn modelId="{822D360F-26BB-4353-93C2-E3A851A4712C}" type="presOf" srcId="{1CB70892-AE6A-46CB-9B5D-2FA1400849D1}" destId="{CBC59594-A567-45A8-9712-1328F7187E81}" srcOrd="0" destOrd="0" presId="urn:microsoft.com/office/officeart/2005/8/layout/default#1"/>
    <dgm:cxn modelId="{A5671D21-D377-4B45-8C06-C2D55AFBE8D1}" srcId="{F6FEADD9-F67D-41F5-BA4C-3C84956E7F46}" destId="{7448DF7C-3D54-4047-A465-133E9F01EF71}" srcOrd="7" destOrd="0" parTransId="{A3AE8B37-906A-430D-B712-549AFDE942C5}" sibTransId="{2E76D465-4DED-4ED2-B2CA-CD754F877F10}"/>
    <dgm:cxn modelId="{10EE6A24-AAC1-4DBD-BD24-004B25F1650A}" type="presOf" srcId="{F6FEADD9-F67D-41F5-BA4C-3C84956E7F46}" destId="{AE626298-092A-4D80-9BA5-5867DA42AFBA}" srcOrd="0" destOrd="0" presId="urn:microsoft.com/office/officeart/2005/8/layout/default#1"/>
    <dgm:cxn modelId="{63E4D827-0083-4625-9FD6-043D8D32091E}" srcId="{F6FEADD9-F67D-41F5-BA4C-3C84956E7F46}" destId="{1E4D3931-0DBD-4211-A24A-6AF364284B1E}" srcOrd="1" destOrd="0" parTransId="{FC93695B-FD0E-4353-B1FD-4328F4386DEC}" sibTransId="{CADAA3D9-7C63-4729-85B0-64C8AF644EEF}"/>
    <dgm:cxn modelId="{A4E9262A-68B7-42B2-905B-D3764CB08975}" srcId="{F6FEADD9-F67D-41F5-BA4C-3C84956E7F46}" destId="{CF388801-53B1-4002-BA00-9861D6F38C31}" srcOrd="3" destOrd="0" parTransId="{B2B48B5B-3BDF-4E1A-A64D-24E78D334B47}" sibTransId="{E749A24F-59A3-47AA-B410-85CB3B3EFDB0}"/>
    <dgm:cxn modelId="{B9BACB34-AC67-4193-9C98-F5039B258FE7}" type="presOf" srcId="{12D0A8C6-FD30-4B43-84C6-7E8E35804F99}" destId="{ABE63ECD-B149-4E2F-8A4C-3D15CAC44717}" srcOrd="0" destOrd="0" presId="urn:microsoft.com/office/officeart/2005/8/layout/default#1"/>
    <dgm:cxn modelId="{72806F60-24F4-4523-83D7-1EB84C14B9A3}" type="presOf" srcId="{CF388801-53B1-4002-BA00-9861D6F38C31}" destId="{B88CB028-7485-487A-8C5D-F3401B99DDF4}" srcOrd="0" destOrd="0" presId="urn:microsoft.com/office/officeart/2005/8/layout/default#1"/>
    <dgm:cxn modelId="{F40F9561-0D4C-44CF-91EF-A92B1DBDE44B}" srcId="{F6FEADD9-F67D-41F5-BA4C-3C84956E7F46}" destId="{74EE5CD8-078F-4590-BF9C-A341A294A016}" srcOrd="0" destOrd="0" parTransId="{BB568D76-3363-43D3-B00C-3359A643216C}" sibTransId="{CF9FB981-E6ED-4440-AC98-4E4E2ABA2C55}"/>
    <dgm:cxn modelId="{80542B53-83B1-41EE-BE14-174DCC76AD1F}" type="presOf" srcId="{73D82165-6F26-456A-AFED-4BFB36779523}" destId="{90F0E2AF-E12D-4883-9FBB-223B437F71CC}" srcOrd="0" destOrd="0" presId="urn:microsoft.com/office/officeart/2005/8/layout/default#1"/>
    <dgm:cxn modelId="{C94D5E7E-4E98-4C88-8877-BC383C631AB9}" srcId="{F6FEADD9-F67D-41F5-BA4C-3C84956E7F46}" destId="{70AABDA8-34CE-422A-9D86-58836AD47F02}" srcOrd="2" destOrd="0" parTransId="{D2281F7C-F1A8-4661-98C9-DF9C23691D4A}" sibTransId="{90FB55E5-C12B-4A11-A886-AF6D4FF5E049}"/>
    <dgm:cxn modelId="{8240428C-CC42-4C4F-AAD5-1FF960CBB4E8}" type="presOf" srcId="{1E4D3931-0DBD-4211-A24A-6AF364284B1E}" destId="{45014CFA-093D-45F8-BA55-F307E3E7EED8}" srcOrd="0" destOrd="0" presId="urn:microsoft.com/office/officeart/2005/8/layout/default#1"/>
    <dgm:cxn modelId="{51D85999-6748-4781-958B-820E5F5E46E4}" type="presOf" srcId="{FF4F63EA-4EB2-4329-A2C1-933EC0CA599B}" destId="{A96406D1-CB66-45AD-B975-C84226D7A34B}" srcOrd="0" destOrd="0" presId="urn:microsoft.com/office/officeart/2005/8/layout/default#1"/>
    <dgm:cxn modelId="{BABDA0A5-E658-47B2-BE83-6AC6911226EB}" type="presOf" srcId="{70AABDA8-34CE-422A-9D86-58836AD47F02}" destId="{C24DA4FC-4F4E-4A35-AA84-498360199577}" srcOrd="0" destOrd="0" presId="urn:microsoft.com/office/officeart/2005/8/layout/default#1"/>
    <dgm:cxn modelId="{A16492AB-7D3B-49B2-8B7F-26A34FB99FF7}" type="presOf" srcId="{7448DF7C-3D54-4047-A465-133E9F01EF71}" destId="{989C306C-73DC-40CE-868F-F3B3CFA62E1A}" srcOrd="0" destOrd="0" presId="urn:microsoft.com/office/officeart/2005/8/layout/default#1"/>
    <dgm:cxn modelId="{7D897CAC-54C1-4ADE-B220-273C4C904F25}" type="presOf" srcId="{74EE5CD8-078F-4590-BF9C-A341A294A016}" destId="{E3C7964A-0FD5-400F-87F7-4D153DAA7D91}" srcOrd="0" destOrd="0" presId="urn:microsoft.com/office/officeart/2005/8/layout/default#1"/>
    <dgm:cxn modelId="{91ACD5CC-7AB9-4950-BFB1-2D86ECE1E980}" srcId="{F6FEADD9-F67D-41F5-BA4C-3C84956E7F46}" destId="{1CB70892-AE6A-46CB-9B5D-2FA1400849D1}" srcOrd="5" destOrd="0" parTransId="{419A4540-A6C8-4DCE-A6C4-5C3EFCC1C566}" sibTransId="{02CF623D-5E1E-450C-9A95-7D84EBF6FC9A}"/>
    <dgm:cxn modelId="{5A3BCEE4-21C4-407F-93DC-61CF37FBF994}" srcId="{F6FEADD9-F67D-41F5-BA4C-3C84956E7F46}" destId="{73D82165-6F26-456A-AFED-4BFB36779523}" srcOrd="6" destOrd="0" parTransId="{754A4AA7-6EE0-45AF-931A-AD2A93029862}" sibTransId="{91305D6A-1051-40BC-9359-AE81A4E48F46}"/>
    <dgm:cxn modelId="{05668FF0-68CD-4BB7-AB03-69890113A1B0}" srcId="{F6FEADD9-F67D-41F5-BA4C-3C84956E7F46}" destId="{FF4F63EA-4EB2-4329-A2C1-933EC0CA599B}" srcOrd="4" destOrd="0" parTransId="{DF4E1FE6-C061-4009-9495-11E2E58833B5}" sibTransId="{AAFC27E6-6916-4389-9F35-0EE6EDBF2694}"/>
    <dgm:cxn modelId="{DCE99A22-A4FD-467A-BF72-A6482C0C3A9F}" type="presParOf" srcId="{AE626298-092A-4D80-9BA5-5867DA42AFBA}" destId="{E3C7964A-0FD5-400F-87F7-4D153DAA7D91}" srcOrd="0" destOrd="0" presId="urn:microsoft.com/office/officeart/2005/8/layout/default#1"/>
    <dgm:cxn modelId="{C97B421E-38B8-4848-A653-C653EA27FA00}" type="presParOf" srcId="{AE626298-092A-4D80-9BA5-5867DA42AFBA}" destId="{30ED8137-EF2C-4275-82E4-CF45C0D4BDA1}" srcOrd="1" destOrd="0" presId="urn:microsoft.com/office/officeart/2005/8/layout/default#1"/>
    <dgm:cxn modelId="{543AABF4-3DD8-4E72-A175-59E3F7203B17}" type="presParOf" srcId="{AE626298-092A-4D80-9BA5-5867DA42AFBA}" destId="{45014CFA-093D-45F8-BA55-F307E3E7EED8}" srcOrd="2" destOrd="0" presId="urn:microsoft.com/office/officeart/2005/8/layout/default#1"/>
    <dgm:cxn modelId="{027ACBA8-36DF-456A-A832-1D9D28ED0877}" type="presParOf" srcId="{AE626298-092A-4D80-9BA5-5867DA42AFBA}" destId="{7EC8C30F-0B65-4005-B851-A694D50F4EBA}" srcOrd="3" destOrd="0" presId="urn:microsoft.com/office/officeart/2005/8/layout/default#1"/>
    <dgm:cxn modelId="{B134A40D-C60F-42B6-8599-BBB49E23909F}" type="presParOf" srcId="{AE626298-092A-4D80-9BA5-5867DA42AFBA}" destId="{C24DA4FC-4F4E-4A35-AA84-498360199577}" srcOrd="4" destOrd="0" presId="urn:microsoft.com/office/officeart/2005/8/layout/default#1"/>
    <dgm:cxn modelId="{1B221519-2AEA-4CFE-A62A-87683EBE4065}" type="presParOf" srcId="{AE626298-092A-4D80-9BA5-5867DA42AFBA}" destId="{FF62E756-C89B-4F66-BAD8-FFBD20A3BAB4}" srcOrd="5" destOrd="0" presId="urn:microsoft.com/office/officeart/2005/8/layout/default#1"/>
    <dgm:cxn modelId="{0AE43423-48B3-4574-B619-405F5129766D}" type="presParOf" srcId="{AE626298-092A-4D80-9BA5-5867DA42AFBA}" destId="{B88CB028-7485-487A-8C5D-F3401B99DDF4}" srcOrd="6" destOrd="0" presId="urn:microsoft.com/office/officeart/2005/8/layout/default#1"/>
    <dgm:cxn modelId="{A7BE90F3-1918-402D-804A-F6AF4544C9E2}" type="presParOf" srcId="{AE626298-092A-4D80-9BA5-5867DA42AFBA}" destId="{0FBA28CA-173E-4154-9A1D-455B3610EEA3}" srcOrd="7" destOrd="0" presId="urn:microsoft.com/office/officeart/2005/8/layout/default#1"/>
    <dgm:cxn modelId="{911DDB6D-8CBD-423B-B73B-705D76E91607}" type="presParOf" srcId="{AE626298-092A-4D80-9BA5-5867DA42AFBA}" destId="{A96406D1-CB66-45AD-B975-C84226D7A34B}" srcOrd="8" destOrd="0" presId="urn:microsoft.com/office/officeart/2005/8/layout/default#1"/>
    <dgm:cxn modelId="{8D44B273-B950-4BA8-8C93-CF6897665F9E}" type="presParOf" srcId="{AE626298-092A-4D80-9BA5-5867DA42AFBA}" destId="{F1022AC1-E01A-4A5D-BB8C-41CFC80337F8}" srcOrd="9" destOrd="0" presId="urn:microsoft.com/office/officeart/2005/8/layout/default#1"/>
    <dgm:cxn modelId="{E0D18983-376B-4EA4-823B-1CC12F5037AC}" type="presParOf" srcId="{AE626298-092A-4D80-9BA5-5867DA42AFBA}" destId="{CBC59594-A567-45A8-9712-1328F7187E81}" srcOrd="10" destOrd="0" presId="urn:microsoft.com/office/officeart/2005/8/layout/default#1"/>
    <dgm:cxn modelId="{7AA7703E-51F6-47B5-8AD3-A9EF44649448}" type="presParOf" srcId="{AE626298-092A-4D80-9BA5-5867DA42AFBA}" destId="{271D9362-3A29-426B-A4AC-DA46280BE884}" srcOrd="11" destOrd="0" presId="urn:microsoft.com/office/officeart/2005/8/layout/default#1"/>
    <dgm:cxn modelId="{79804054-AE53-465B-8919-6CFBE4700932}" type="presParOf" srcId="{AE626298-092A-4D80-9BA5-5867DA42AFBA}" destId="{90F0E2AF-E12D-4883-9FBB-223B437F71CC}" srcOrd="12" destOrd="0" presId="urn:microsoft.com/office/officeart/2005/8/layout/default#1"/>
    <dgm:cxn modelId="{D6D65D47-8FDF-4147-ADA0-F353E51BF025}" type="presParOf" srcId="{AE626298-092A-4D80-9BA5-5867DA42AFBA}" destId="{C024D34B-9BCD-426B-9EBC-E778C55BF843}" srcOrd="13" destOrd="0" presId="urn:microsoft.com/office/officeart/2005/8/layout/default#1"/>
    <dgm:cxn modelId="{B5658326-4B09-45F6-995D-D4CD7985EED2}" type="presParOf" srcId="{AE626298-092A-4D80-9BA5-5867DA42AFBA}" destId="{989C306C-73DC-40CE-868F-F3B3CFA62E1A}" srcOrd="14" destOrd="0" presId="urn:microsoft.com/office/officeart/2005/8/layout/default#1"/>
    <dgm:cxn modelId="{57EFD2E1-34BA-4BA4-A47D-78E5EDB400BC}" type="presParOf" srcId="{AE626298-092A-4D80-9BA5-5867DA42AFBA}" destId="{FE3BB460-A411-4D90-88E9-2B2C100AC4D0}" srcOrd="15" destOrd="0" presId="urn:microsoft.com/office/officeart/2005/8/layout/default#1"/>
    <dgm:cxn modelId="{3EAAB471-2450-4C6A-A5C9-41DEEA54CEDF}" type="presParOf" srcId="{AE626298-092A-4D80-9BA5-5867DA42AFBA}" destId="{ABE63ECD-B149-4E2F-8A4C-3D15CAC44717}"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9C656-A06E-49DB-9D94-4EF7CA95264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2A34108-C426-402D-B53B-141B4FE46215}">
      <dgm:prSet custT="1"/>
      <dgm:spPr/>
      <dgm:t>
        <a:bodyPr/>
        <a:lstStyle/>
        <a:p>
          <a:r>
            <a:rPr lang="en-US" sz="1400" b="1" dirty="0"/>
            <a:t>National – SHRM ANNUAL </a:t>
          </a:r>
          <a:endParaRPr lang="en-US" sz="1400" dirty="0"/>
        </a:p>
      </dgm:t>
    </dgm:pt>
    <dgm:pt modelId="{4AB32AB8-8D58-4BC4-B2C4-2B0033F3046C}" type="parTrans" cxnId="{1503DB9C-E47F-4D5B-A822-D9DBC21B5006}">
      <dgm:prSet/>
      <dgm:spPr/>
      <dgm:t>
        <a:bodyPr/>
        <a:lstStyle/>
        <a:p>
          <a:endParaRPr lang="en-US"/>
        </a:p>
      </dgm:t>
    </dgm:pt>
    <dgm:pt modelId="{C679DCD2-8F6C-439A-8386-0A1CAF5499A8}" type="sibTrans" cxnId="{1503DB9C-E47F-4D5B-A822-D9DBC21B5006}">
      <dgm:prSet/>
      <dgm:spPr/>
      <dgm:t>
        <a:bodyPr/>
        <a:lstStyle/>
        <a:p>
          <a:endParaRPr lang="en-US"/>
        </a:p>
      </dgm:t>
    </dgm:pt>
    <dgm:pt modelId="{4488E017-42D1-476A-94B8-B2A169FB3C41}">
      <dgm:prSet custT="1"/>
      <dgm:spPr/>
      <dgm:t>
        <a:bodyPr/>
        <a:lstStyle/>
        <a:p>
          <a:r>
            <a:rPr lang="en-US" sz="1400" b="1" dirty="0"/>
            <a:t>June 23-26, 2024</a:t>
          </a:r>
        </a:p>
      </dgm:t>
    </dgm:pt>
    <dgm:pt modelId="{0B3E3313-3288-4E38-8492-7ADCF1525A1E}" type="parTrans" cxnId="{52E7DB2D-8CBF-4216-AAA9-5CF14828072F}">
      <dgm:prSet/>
      <dgm:spPr/>
      <dgm:t>
        <a:bodyPr/>
        <a:lstStyle/>
        <a:p>
          <a:endParaRPr lang="en-US"/>
        </a:p>
      </dgm:t>
    </dgm:pt>
    <dgm:pt modelId="{153B0E4F-77D9-4A96-A92C-49ACF1E2DF54}" type="sibTrans" cxnId="{52E7DB2D-8CBF-4216-AAA9-5CF14828072F}">
      <dgm:prSet/>
      <dgm:spPr/>
      <dgm:t>
        <a:bodyPr/>
        <a:lstStyle/>
        <a:p>
          <a:endParaRPr lang="en-US"/>
        </a:p>
      </dgm:t>
    </dgm:pt>
    <dgm:pt modelId="{F0424E43-3E3F-4D39-B44E-F27542924BD8}">
      <dgm:prSet custT="1"/>
      <dgm:spPr/>
      <dgm:t>
        <a:bodyPr/>
        <a:lstStyle/>
        <a:p>
          <a:r>
            <a:rPr lang="en-US" sz="1400" b="1" dirty="0"/>
            <a:t>Chicago, IL</a:t>
          </a:r>
        </a:p>
      </dgm:t>
    </dgm:pt>
    <dgm:pt modelId="{2FAE2AF6-48B9-4BF3-92CC-7D8458059D16}" type="parTrans" cxnId="{2633CEDE-BFCE-4193-96FB-4D82EEF23D7D}">
      <dgm:prSet/>
      <dgm:spPr/>
      <dgm:t>
        <a:bodyPr/>
        <a:lstStyle/>
        <a:p>
          <a:endParaRPr lang="en-US"/>
        </a:p>
      </dgm:t>
    </dgm:pt>
    <dgm:pt modelId="{FAFF569A-93BA-49B0-AABE-620BBD058993}" type="sibTrans" cxnId="{2633CEDE-BFCE-4193-96FB-4D82EEF23D7D}">
      <dgm:prSet/>
      <dgm:spPr/>
      <dgm:t>
        <a:bodyPr/>
        <a:lstStyle/>
        <a:p>
          <a:endParaRPr lang="en-US"/>
        </a:p>
      </dgm:t>
    </dgm:pt>
    <dgm:pt modelId="{4599EDDF-26EB-4089-AA16-882A1BCD88AC}">
      <dgm:prSet custT="1"/>
      <dgm:spPr/>
      <dgm:t>
        <a:bodyPr/>
        <a:lstStyle/>
        <a:p>
          <a:r>
            <a:rPr lang="en-US" sz="1400" b="1"/>
            <a:t>State – Garden State Council (GSC)</a:t>
          </a:r>
          <a:endParaRPr lang="en-US" sz="1400"/>
        </a:p>
      </dgm:t>
    </dgm:pt>
    <dgm:pt modelId="{D683DEE1-0792-4DCE-AE0E-83B015AF8D89}" type="parTrans" cxnId="{7D45C840-DF94-4756-861D-AD4614F79BFD}">
      <dgm:prSet/>
      <dgm:spPr/>
      <dgm:t>
        <a:bodyPr/>
        <a:lstStyle/>
        <a:p>
          <a:endParaRPr lang="en-US"/>
        </a:p>
      </dgm:t>
    </dgm:pt>
    <dgm:pt modelId="{9C2861A1-8C66-4382-973F-2AA39F01A05E}" type="sibTrans" cxnId="{7D45C840-DF94-4756-861D-AD4614F79BFD}">
      <dgm:prSet/>
      <dgm:spPr/>
      <dgm:t>
        <a:bodyPr/>
        <a:lstStyle/>
        <a:p>
          <a:endParaRPr lang="en-US"/>
        </a:p>
      </dgm:t>
    </dgm:pt>
    <dgm:pt modelId="{DC281F09-F11D-42A5-A4FC-7876CBB0E8D2}">
      <dgm:prSet custT="1"/>
      <dgm:spPr/>
      <dgm:t>
        <a:bodyPr/>
        <a:lstStyle/>
        <a:p>
          <a:r>
            <a:rPr lang="en-US" sz="1400" b="1" dirty="0"/>
            <a:t>Annual GSC SHRM Conference</a:t>
          </a:r>
        </a:p>
      </dgm:t>
    </dgm:pt>
    <dgm:pt modelId="{E41C0D1F-8ACF-4EA9-9D48-B8B102EC6DBE}" type="parTrans" cxnId="{F746B90C-68E4-43A8-A2EC-239E4794018D}">
      <dgm:prSet/>
      <dgm:spPr/>
      <dgm:t>
        <a:bodyPr/>
        <a:lstStyle/>
        <a:p>
          <a:endParaRPr lang="en-US"/>
        </a:p>
      </dgm:t>
    </dgm:pt>
    <dgm:pt modelId="{B84B1F45-B1B5-4D56-B62F-78BD10DE4ACE}" type="sibTrans" cxnId="{F746B90C-68E4-43A8-A2EC-239E4794018D}">
      <dgm:prSet/>
      <dgm:spPr/>
      <dgm:t>
        <a:bodyPr/>
        <a:lstStyle/>
        <a:p>
          <a:endParaRPr lang="en-US"/>
        </a:p>
      </dgm:t>
    </dgm:pt>
    <dgm:pt modelId="{1AF08201-5CD6-4672-B4C4-A642981BEAD2}">
      <dgm:prSet custT="1"/>
      <dgm:spPr/>
      <dgm:t>
        <a:bodyPr/>
        <a:lstStyle/>
        <a:p>
          <a:r>
            <a:rPr lang="en-US" sz="1400" b="1" dirty="0"/>
            <a:t>Atlantic City, NJ</a:t>
          </a:r>
        </a:p>
      </dgm:t>
    </dgm:pt>
    <dgm:pt modelId="{3E4FA9F2-5891-4E74-9ACC-DBEA0D80A6A6}" type="parTrans" cxnId="{CD02BEB6-7DF3-431C-84E8-FA4C74609480}">
      <dgm:prSet/>
      <dgm:spPr/>
      <dgm:t>
        <a:bodyPr/>
        <a:lstStyle/>
        <a:p>
          <a:endParaRPr lang="en-US"/>
        </a:p>
      </dgm:t>
    </dgm:pt>
    <dgm:pt modelId="{D208D435-9607-4F7F-981E-58DE3012A241}" type="sibTrans" cxnId="{CD02BEB6-7DF3-431C-84E8-FA4C74609480}">
      <dgm:prSet/>
      <dgm:spPr/>
      <dgm:t>
        <a:bodyPr/>
        <a:lstStyle/>
        <a:p>
          <a:endParaRPr lang="en-US"/>
        </a:p>
      </dgm:t>
    </dgm:pt>
    <dgm:pt modelId="{BF0319D5-BB51-460F-A9AF-D8E60A7E3D0F}">
      <dgm:prSet custT="1"/>
      <dgm:spPr/>
      <dgm:t>
        <a:bodyPr/>
        <a:lstStyle/>
        <a:p>
          <a:r>
            <a:rPr lang="en-US" sz="1400" b="1" dirty="0"/>
            <a:t>Volunteer Opportunities </a:t>
          </a:r>
          <a:br>
            <a:rPr lang="en-US" sz="1400" dirty="0"/>
          </a:br>
          <a:endParaRPr lang="en-US" sz="1400" dirty="0"/>
        </a:p>
      </dgm:t>
    </dgm:pt>
    <dgm:pt modelId="{5D592136-0F21-49D3-BE3B-9B73D06D6E8A}" type="parTrans" cxnId="{5B2EBE43-1B62-43E1-AFB8-1C99EEB458F6}">
      <dgm:prSet/>
      <dgm:spPr/>
      <dgm:t>
        <a:bodyPr/>
        <a:lstStyle/>
        <a:p>
          <a:endParaRPr lang="en-US"/>
        </a:p>
      </dgm:t>
    </dgm:pt>
    <dgm:pt modelId="{D69E59D4-1C7D-4F9F-8EFE-AA82394480CD}" type="sibTrans" cxnId="{5B2EBE43-1B62-43E1-AFB8-1C99EEB458F6}">
      <dgm:prSet/>
      <dgm:spPr/>
      <dgm:t>
        <a:bodyPr/>
        <a:lstStyle/>
        <a:p>
          <a:endParaRPr lang="en-US"/>
        </a:p>
      </dgm:t>
    </dgm:pt>
    <dgm:pt modelId="{6F03143A-3FD7-4AE1-A8E1-250CBD0C863A}">
      <dgm:prSet custT="1"/>
      <dgm:spPr/>
      <dgm:t>
        <a:bodyPr/>
        <a:lstStyle/>
        <a:p>
          <a:r>
            <a:rPr lang="en-US" sz="1400" b="1"/>
            <a:t>HRA – </a:t>
          </a:r>
          <a:endParaRPr lang="en-US" sz="1400"/>
        </a:p>
      </dgm:t>
    </dgm:pt>
    <dgm:pt modelId="{D2C31222-0016-4724-9631-43ECE81A41BA}" type="parTrans" cxnId="{862019AC-C6F8-4C97-9845-9E37A8692C89}">
      <dgm:prSet/>
      <dgm:spPr/>
      <dgm:t>
        <a:bodyPr/>
        <a:lstStyle/>
        <a:p>
          <a:endParaRPr lang="en-US"/>
        </a:p>
      </dgm:t>
    </dgm:pt>
    <dgm:pt modelId="{67CC4D5F-32E7-449F-B497-6AC2F4D96221}" type="sibTrans" cxnId="{862019AC-C6F8-4C97-9845-9E37A8692C89}">
      <dgm:prSet/>
      <dgm:spPr/>
      <dgm:t>
        <a:bodyPr/>
        <a:lstStyle/>
        <a:p>
          <a:endParaRPr lang="en-US"/>
        </a:p>
      </dgm:t>
    </dgm:pt>
    <dgm:pt modelId="{7AD6D07C-8A52-47BC-A2B2-96BE17A38D92}">
      <dgm:prSet custT="1"/>
      <dgm:spPr/>
      <dgm:t>
        <a:bodyPr/>
        <a:lstStyle/>
        <a:p>
          <a:r>
            <a:rPr lang="en-US" sz="1400" b="1"/>
            <a:t>Breakfast Roundtables</a:t>
          </a:r>
          <a:endParaRPr lang="en-US" sz="1400"/>
        </a:p>
      </dgm:t>
    </dgm:pt>
    <dgm:pt modelId="{B5A2D1BD-6CD0-4D50-881B-7EF92C80E41B}" type="parTrans" cxnId="{9F65CA85-21FA-4739-95F0-414AA228712E}">
      <dgm:prSet/>
      <dgm:spPr/>
      <dgm:t>
        <a:bodyPr/>
        <a:lstStyle/>
        <a:p>
          <a:endParaRPr lang="en-US"/>
        </a:p>
      </dgm:t>
    </dgm:pt>
    <dgm:pt modelId="{85D20B1F-7B4F-4808-B4AA-115C17D1EA23}" type="sibTrans" cxnId="{9F65CA85-21FA-4739-95F0-414AA228712E}">
      <dgm:prSet/>
      <dgm:spPr/>
      <dgm:t>
        <a:bodyPr/>
        <a:lstStyle/>
        <a:p>
          <a:endParaRPr lang="en-US"/>
        </a:p>
      </dgm:t>
    </dgm:pt>
    <dgm:pt modelId="{A1750BFE-BD54-4895-9080-0967DD5EE9E4}">
      <dgm:prSet custT="1"/>
      <dgm:spPr/>
      <dgm:t>
        <a:bodyPr/>
        <a:lstStyle/>
        <a:p>
          <a:r>
            <a:rPr lang="en-US" sz="1400" b="1" dirty="0"/>
            <a:t>Seminars / workshops</a:t>
          </a:r>
          <a:endParaRPr lang="en-US" sz="1400" dirty="0"/>
        </a:p>
      </dgm:t>
    </dgm:pt>
    <dgm:pt modelId="{0EFEB633-B055-45E1-830C-AAB53844C4BC}" type="parTrans" cxnId="{312C652D-8B66-41CD-92A3-F41E4A632C45}">
      <dgm:prSet/>
      <dgm:spPr/>
      <dgm:t>
        <a:bodyPr/>
        <a:lstStyle/>
        <a:p>
          <a:endParaRPr lang="en-US"/>
        </a:p>
      </dgm:t>
    </dgm:pt>
    <dgm:pt modelId="{53127034-B606-49AD-928B-E01E41A03116}" type="sibTrans" cxnId="{312C652D-8B66-41CD-92A3-F41E4A632C45}">
      <dgm:prSet/>
      <dgm:spPr/>
      <dgm:t>
        <a:bodyPr/>
        <a:lstStyle/>
        <a:p>
          <a:endParaRPr lang="en-US"/>
        </a:p>
      </dgm:t>
    </dgm:pt>
    <dgm:pt modelId="{FFC76E81-8B08-41E8-B6C9-B5E0D01DCAA4}">
      <dgm:prSet custT="1"/>
      <dgm:spPr/>
      <dgm:t>
        <a:bodyPr/>
        <a:lstStyle/>
        <a:p>
          <a:r>
            <a:rPr lang="en-US" sz="1400" b="1" dirty="0"/>
            <a:t>October 15-17, 2023</a:t>
          </a:r>
        </a:p>
      </dgm:t>
    </dgm:pt>
    <dgm:pt modelId="{759428B6-6E30-458A-8D18-782A630E823C}" type="parTrans" cxnId="{0FED043E-34E0-496C-A7A9-86F574B679D7}">
      <dgm:prSet/>
      <dgm:spPr/>
      <dgm:t>
        <a:bodyPr/>
        <a:lstStyle/>
        <a:p>
          <a:endParaRPr lang="en-US"/>
        </a:p>
      </dgm:t>
    </dgm:pt>
    <dgm:pt modelId="{FFEBBB62-F7F4-494E-9A14-7FB001217D45}" type="sibTrans" cxnId="{0FED043E-34E0-496C-A7A9-86F574B679D7}">
      <dgm:prSet/>
      <dgm:spPr/>
      <dgm:t>
        <a:bodyPr/>
        <a:lstStyle/>
        <a:p>
          <a:endParaRPr lang="en-US"/>
        </a:p>
      </dgm:t>
    </dgm:pt>
    <dgm:pt modelId="{2C0FEFED-25AD-4B40-9AE0-27FF2F21F4BE}">
      <dgm:prSet custT="1"/>
      <dgm:spPr/>
      <dgm:t>
        <a:bodyPr/>
        <a:lstStyle/>
        <a:p>
          <a:r>
            <a:rPr lang="en-US" sz="1400" b="1" dirty="0"/>
            <a:t>Webinars</a:t>
          </a:r>
        </a:p>
      </dgm:t>
    </dgm:pt>
    <dgm:pt modelId="{2B27DFE4-A152-4529-B20B-EC32E777E000}" type="parTrans" cxnId="{B1209A77-779C-4A01-80DC-0B105EAE6B65}">
      <dgm:prSet/>
      <dgm:spPr/>
      <dgm:t>
        <a:bodyPr/>
        <a:lstStyle/>
        <a:p>
          <a:endParaRPr lang="en-US"/>
        </a:p>
      </dgm:t>
    </dgm:pt>
    <dgm:pt modelId="{B9C1EDBF-25CF-4D44-8D35-B785900C1F8D}" type="sibTrans" cxnId="{B1209A77-779C-4A01-80DC-0B105EAE6B65}">
      <dgm:prSet/>
      <dgm:spPr/>
      <dgm:t>
        <a:bodyPr/>
        <a:lstStyle/>
        <a:p>
          <a:endParaRPr lang="en-US"/>
        </a:p>
      </dgm:t>
    </dgm:pt>
    <dgm:pt modelId="{38D0C920-A9BA-4FDE-8424-A52F4E54E7F7}">
      <dgm:prSet custT="1"/>
      <dgm:spPr/>
      <dgm:t>
        <a:bodyPr/>
        <a:lstStyle/>
        <a:p>
          <a:endParaRPr lang="en-US" sz="1400" dirty="0"/>
        </a:p>
      </dgm:t>
    </dgm:pt>
    <dgm:pt modelId="{B7331BAC-F870-4FC3-809C-BA27D23CE43C}" type="parTrans" cxnId="{78F0AFD0-2EAF-4699-89DC-27CB0A765504}">
      <dgm:prSet/>
      <dgm:spPr/>
    </dgm:pt>
    <dgm:pt modelId="{36D32B44-B444-4742-8EF1-C88E169C7276}" type="sibTrans" cxnId="{78F0AFD0-2EAF-4699-89DC-27CB0A765504}">
      <dgm:prSet/>
      <dgm:spPr/>
    </dgm:pt>
    <dgm:pt modelId="{5228D0C3-8461-43FC-9175-1192D95AF016}">
      <dgm:prSet custT="1"/>
      <dgm:spPr/>
      <dgm:t>
        <a:bodyPr/>
        <a:lstStyle/>
        <a:p>
          <a:endParaRPr lang="en-US" sz="1400" dirty="0"/>
        </a:p>
      </dgm:t>
    </dgm:pt>
    <dgm:pt modelId="{FD3D5E4D-5FC8-40B2-B224-DC707CF07D1D}" type="parTrans" cxnId="{22232E3F-2B7E-4485-AD79-FEFE0146B270}">
      <dgm:prSet/>
      <dgm:spPr/>
    </dgm:pt>
    <dgm:pt modelId="{DAD7AE85-524C-436F-BA68-09968D681FED}" type="sibTrans" cxnId="{22232E3F-2B7E-4485-AD79-FEFE0146B270}">
      <dgm:prSet/>
      <dgm:spPr/>
    </dgm:pt>
    <dgm:pt modelId="{1FAD745D-5E1F-48EF-8D2C-CA5A7277F68F}">
      <dgm:prSet custT="1"/>
      <dgm:spPr/>
      <dgm:t>
        <a:bodyPr/>
        <a:lstStyle/>
        <a:p>
          <a:endParaRPr lang="en-US" sz="1400" b="1" dirty="0"/>
        </a:p>
      </dgm:t>
    </dgm:pt>
    <dgm:pt modelId="{A39AAE94-36FB-4E0F-97B9-22569999EBC9}" type="parTrans" cxnId="{55B379C0-406F-4F3E-AFBA-3147F10A1115}">
      <dgm:prSet/>
      <dgm:spPr/>
    </dgm:pt>
    <dgm:pt modelId="{3EE4B45D-9819-4C23-A5E0-EA33B16BD7E0}" type="sibTrans" cxnId="{55B379C0-406F-4F3E-AFBA-3147F10A1115}">
      <dgm:prSet/>
      <dgm:spPr/>
    </dgm:pt>
    <dgm:pt modelId="{79766D2F-7D6F-4EBE-B209-BB2C1E8C38F6}" type="pres">
      <dgm:prSet presAssocID="{45B9C656-A06E-49DB-9D94-4EF7CA952645}" presName="linear" presStyleCnt="0">
        <dgm:presLayoutVars>
          <dgm:dir/>
          <dgm:animLvl val="lvl"/>
          <dgm:resizeHandles val="exact"/>
        </dgm:presLayoutVars>
      </dgm:prSet>
      <dgm:spPr/>
    </dgm:pt>
    <dgm:pt modelId="{FB2C091E-2A23-46BF-A0EF-13BA33BD8304}" type="pres">
      <dgm:prSet presAssocID="{02A34108-C426-402D-B53B-141B4FE46215}" presName="parentLin" presStyleCnt="0"/>
      <dgm:spPr/>
    </dgm:pt>
    <dgm:pt modelId="{739136CB-D788-4C2D-BC38-8725B8B5EC37}" type="pres">
      <dgm:prSet presAssocID="{02A34108-C426-402D-B53B-141B4FE46215}" presName="parentLeftMargin" presStyleLbl="node1" presStyleIdx="0" presStyleCnt="3"/>
      <dgm:spPr/>
    </dgm:pt>
    <dgm:pt modelId="{6266A078-0F5C-43C4-8A09-34D6C56C4C78}" type="pres">
      <dgm:prSet presAssocID="{02A34108-C426-402D-B53B-141B4FE46215}" presName="parentText" presStyleLbl="node1" presStyleIdx="0" presStyleCnt="3">
        <dgm:presLayoutVars>
          <dgm:chMax val="0"/>
          <dgm:bulletEnabled val="1"/>
        </dgm:presLayoutVars>
      </dgm:prSet>
      <dgm:spPr/>
    </dgm:pt>
    <dgm:pt modelId="{D5223758-C22D-4776-8ECA-14FD030B7EAA}" type="pres">
      <dgm:prSet presAssocID="{02A34108-C426-402D-B53B-141B4FE46215}" presName="negativeSpace" presStyleCnt="0"/>
      <dgm:spPr/>
    </dgm:pt>
    <dgm:pt modelId="{03B4035F-46A3-4324-9498-C6C71BA02B26}" type="pres">
      <dgm:prSet presAssocID="{02A34108-C426-402D-B53B-141B4FE46215}" presName="childText" presStyleLbl="conFgAcc1" presStyleIdx="0" presStyleCnt="3">
        <dgm:presLayoutVars>
          <dgm:bulletEnabled val="1"/>
        </dgm:presLayoutVars>
      </dgm:prSet>
      <dgm:spPr/>
    </dgm:pt>
    <dgm:pt modelId="{B1BDA301-ABBD-4078-ADD6-8AA41AE2D10C}" type="pres">
      <dgm:prSet presAssocID="{C679DCD2-8F6C-439A-8386-0A1CAF5499A8}" presName="spaceBetweenRectangles" presStyleCnt="0"/>
      <dgm:spPr/>
    </dgm:pt>
    <dgm:pt modelId="{D0FD3331-8F3B-4741-8C89-75F7831A0F6F}" type="pres">
      <dgm:prSet presAssocID="{4599EDDF-26EB-4089-AA16-882A1BCD88AC}" presName="parentLin" presStyleCnt="0"/>
      <dgm:spPr/>
    </dgm:pt>
    <dgm:pt modelId="{D0934364-3BC9-4571-B84F-A9BF0FF10875}" type="pres">
      <dgm:prSet presAssocID="{4599EDDF-26EB-4089-AA16-882A1BCD88AC}" presName="parentLeftMargin" presStyleLbl="node1" presStyleIdx="0" presStyleCnt="3"/>
      <dgm:spPr/>
    </dgm:pt>
    <dgm:pt modelId="{C2FEA785-A4F0-454B-89CA-0D7C71347A2A}" type="pres">
      <dgm:prSet presAssocID="{4599EDDF-26EB-4089-AA16-882A1BCD88AC}" presName="parentText" presStyleLbl="node1" presStyleIdx="1" presStyleCnt="3">
        <dgm:presLayoutVars>
          <dgm:chMax val="0"/>
          <dgm:bulletEnabled val="1"/>
        </dgm:presLayoutVars>
      </dgm:prSet>
      <dgm:spPr/>
    </dgm:pt>
    <dgm:pt modelId="{4B3DA762-3398-447C-99D5-B1CC821C27AA}" type="pres">
      <dgm:prSet presAssocID="{4599EDDF-26EB-4089-AA16-882A1BCD88AC}" presName="negativeSpace" presStyleCnt="0"/>
      <dgm:spPr/>
    </dgm:pt>
    <dgm:pt modelId="{9E68D363-54AC-40AC-ADBB-8C0E4C70A8F2}" type="pres">
      <dgm:prSet presAssocID="{4599EDDF-26EB-4089-AA16-882A1BCD88AC}" presName="childText" presStyleLbl="conFgAcc1" presStyleIdx="1" presStyleCnt="3" custScaleY="86996">
        <dgm:presLayoutVars>
          <dgm:bulletEnabled val="1"/>
        </dgm:presLayoutVars>
      </dgm:prSet>
      <dgm:spPr/>
    </dgm:pt>
    <dgm:pt modelId="{8C6D79E5-7C61-4A81-9C23-C44D55071F9A}" type="pres">
      <dgm:prSet presAssocID="{9C2861A1-8C66-4382-973F-2AA39F01A05E}" presName="spaceBetweenRectangles" presStyleCnt="0"/>
      <dgm:spPr/>
    </dgm:pt>
    <dgm:pt modelId="{561713ED-698A-49DA-8F3C-EB1782E6204A}" type="pres">
      <dgm:prSet presAssocID="{6F03143A-3FD7-4AE1-A8E1-250CBD0C863A}" presName="parentLin" presStyleCnt="0"/>
      <dgm:spPr/>
    </dgm:pt>
    <dgm:pt modelId="{08DEC341-29A4-4302-8E3C-495F3A5A6E45}" type="pres">
      <dgm:prSet presAssocID="{6F03143A-3FD7-4AE1-A8E1-250CBD0C863A}" presName="parentLeftMargin" presStyleLbl="node1" presStyleIdx="1" presStyleCnt="3"/>
      <dgm:spPr/>
    </dgm:pt>
    <dgm:pt modelId="{01E09FC5-0B40-4207-87AC-056280A97DC1}" type="pres">
      <dgm:prSet presAssocID="{6F03143A-3FD7-4AE1-A8E1-250CBD0C863A}" presName="parentText" presStyleLbl="node1" presStyleIdx="2" presStyleCnt="3">
        <dgm:presLayoutVars>
          <dgm:chMax val="0"/>
          <dgm:bulletEnabled val="1"/>
        </dgm:presLayoutVars>
      </dgm:prSet>
      <dgm:spPr/>
    </dgm:pt>
    <dgm:pt modelId="{D3ADC572-87A3-451D-9E96-CD14851FF3E1}" type="pres">
      <dgm:prSet presAssocID="{6F03143A-3FD7-4AE1-A8E1-250CBD0C863A}" presName="negativeSpace" presStyleCnt="0"/>
      <dgm:spPr/>
    </dgm:pt>
    <dgm:pt modelId="{E0013C3B-3811-4548-961F-6C2A027149A9}" type="pres">
      <dgm:prSet presAssocID="{6F03143A-3FD7-4AE1-A8E1-250CBD0C863A}" presName="childText" presStyleLbl="conFgAcc1" presStyleIdx="2" presStyleCnt="3">
        <dgm:presLayoutVars>
          <dgm:bulletEnabled val="1"/>
        </dgm:presLayoutVars>
      </dgm:prSet>
      <dgm:spPr/>
    </dgm:pt>
  </dgm:ptLst>
  <dgm:cxnLst>
    <dgm:cxn modelId="{86750802-57B0-4745-8A58-5524030460BF}" type="presOf" srcId="{DC281F09-F11D-42A5-A4FC-7876CBB0E8D2}" destId="{9E68D363-54AC-40AC-ADBB-8C0E4C70A8F2}" srcOrd="0" destOrd="0" presId="urn:microsoft.com/office/officeart/2005/8/layout/list1"/>
    <dgm:cxn modelId="{3148B905-DB58-491D-B5D6-EB7C342E266C}" type="presOf" srcId="{02A34108-C426-402D-B53B-141B4FE46215}" destId="{739136CB-D788-4C2D-BC38-8725B8B5EC37}" srcOrd="0" destOrd="0" presId="urn:microsoft.com/office/officeart/2005/8/layout/list1"/>
    <dgm:cxn modelId="{3FD65A08-A84F-4D9A-9055-7074F8E2F8FC}" type="presOf" srcId="{2C0FEFED-25AD-4B40-9AE0-27FF2F21F4BE}" destId="{E0013C3B-3811-4548-961F-6C2A027149A9}" srcOrd="0" destOrd="2" presId="urn:microsoft.com/office/officeart/2005/8/layout/list1"/>
    <dgm:cxn modelId="{F9F1090A-FA54-48B3-BB4E-E538082AB213}" type="presOf" srcId="{BF0319D5-BB51-460F-A9AF-D8E60A7E3D0F}" destId="{9E68D363-54AC-40AC-ADBB-8C0E4C70A8F2}" srcOrd="0" destOrd="3" presId="urn:microsoft.com/office/officeart/2005/8/layout/list1"/>
    <dgm:cxn modelId="{5EF9B40A-6FEC-4337-885B-86C45FA5DE47}" type="presOf" srcId="{4599EDDF-26EB-4089-AA16-882A1BCD88AC}" destId="{D0934364-3BC9-4571-B84F-A9BF0FF10875}" srcOrd="0" destOrd="0" presId="urn:microsoft.com/office/officeart/2005/8/layout/list1"/>
    <dgm:cxn modelId="{F746B90C-68E4-43A8-A2EC-239E4794018D}" srcId="{4599EDDF-26EB-4089-AA16-882A1BCD88AC}" destId="{DC281F09-F11D-42A5-A4FC-7876CBB0E8D2}" srcOrd="0" destOrd="0" parTransId="{E41C0D1F-8ACF-4EA9-9D48-B8B102EC6DBE}" sibTransId="{B84B1F45-B1B5-4D56-B62F-78BD10DE4ACE}"/>
    <dgm:cxn modelId="{7C05750F-E857-4A0D-B146-EC86C88EA72B}" type="presOf" srcId="{1AF08201-5CD6-4672-B4C4-A642981BEAD2}" destId="{9E68D363-54AC-40AC-ADBB-8C0E4C70A8F2}" srcOrd="0" destOrd="2" presId="urn:microsoft.com/office/officeart/2005/8/layout/list1"/>
    <dgm:cxn modelId="{312C652D-8B66-41CD-92A3-F41E4A632C45}" srcId="{6F03143A-3FD7-4AE1-A8E1-250CBD0C863A}" destId="{A1750BFE-BD54-4895-9080-0967DD5EE9E4}" srcOrd="1" destOrd="0" parTransId="{0EFEB633-B055-45E1-830C-AAB53844C4BC}" sibTransId="{53127034-B606-49AD-928B-E01E41A03116}"/>
    <dgm:cxn modelId="{52E7DB2D-8CBF-4216-AAA9-5CF14828072F}" srcId="{02A34108-C426-402D-B53B-141B4FE46215}" destId="{4488E017-42D1-476A-94B8-B2A169FB3C41}" srcOrd="0" destOrd="0" parTransId="{0B3E3313-3288-4E38-8492-7ADCF1525A1E}" sibTransId="{153B0E4F-77D9-4A96-A92C-49ACF1E2DF54}"/>
    <dgm:cxn modelId="{6D951D37-6E30-4759-9678-DE8F653FFF7A}" type="presOf" srcId="{4488E017-42D1-476A-94B8-B2A169FB3C41}" destId="{03B4035F-46A3-4324-9498-C6C71BA02B26}" srcOrd="0" destOrd="0" presId="urn:microsoft.com/office/officeart/2005/8/layout/list1"/>
    <dgm:cxn modelId="{0FED043E-34E0-496C-A7A9-86F574B679D7}" srcId="{4599EDDF-26EB-4089-AA16-882A1BCD88AC}" destId="{FFC76E81-8B08-41E8-B6C9-B5E0D01DCAA4}" srcOrd="1" destOrd="0" parTransId="{759428B6-6E30-458A-8D18-782A630E823C}" sibTransId="{FFEBBB62-F7F4-494E-9A14-7FB001217D45}"/>
    <dgm:cxn modelId="{54B8EF3E-F1FE-4AAE-8701-1547A6966396}" type="presOf" srcId="{45B9C656-A06E-49DB-9D94-4EF7CA952645}" destId="{79766D2F-7D6F-4EBE-B209-BB2C1E8C38F6}" srcOrd="0" destOrd="0" presId="urn:microsoft.com/office/officeart/2005/8/layout/list1"/>
    <dgm:cxn modelId="{22232E3F-2B7E-4485-AD79-FEFE0146B270}" srcId="{02A34108-C426-402D-B53B-141B4FE46215}" destId="{5228D0C3-8461-43FC-9175-1192D95AF016}" srcOrd="3" destOrd="0" parTransId="{FD3D5E4D-5FC8-40B2-B224-DC707CF07D1D}" sibTransId="{DAD7AE85-524C-436F-BA68-09968D681FED}"/>
    <dgm:cxn modelId="{7D45C840-DF94-4756-861D-AD4614F79BFD}" srcId="{45B9C656-A06E-49DB-9D94-4EF7CA952645}" destId="{4599EDDF-26EB-4089-AA16-882A1BCD88AC}" srcOrd="1" destOrd="0" parTransId="{D683DEE1-0792-4DCE-AE0E-83B015AF8D89}" sibTransId="{9C2861A1-8C66-4382-973F-2AA39F01A05E}"/>
    <dgm:cxn modelId="{1B384443-189B-4C67-877C-D2C89F455753}" type="presOf" srcId="{6F03143A-3FD7-4AE1-A8E1-250CBD0C863A}" destId="{08DEC341-29A4-4302-8E3C-495F3A5A6E45}" srcOrd="0" destOrd="0" presId="urn:microsoft.com/office/officeart/2005/8/layout/list1"/>
    <dgm:cxn modelId="{5B2EBE43-1B62-43E1-AFB8-1C99EEB458F6}" srcId="{4599EDDF-26EB-4089-AA16-882A1BCD88AC}" destId="{BF0319D5-BB51-460F-A9AF-D8E60A7E3D0F}" srcOrd="3" destOrd="0" parTransId="{5D592136-0F21-49D3-BE3B-9B73D06D6E8A}" sibTransId="{D69E59D4-1C7D-4F9F-8EFE-AA82394480CD}"/>
    <dgm:cxn modelId="{B1209A77-779C-4A01-80DC-0B105EAE6B65}" srcId="{6F03143A-3FD7-4AE1-A8E1-250CBD0C863A}" destId="{2C0FEFED-25AD-4B40-9AE0-27FF2F21F4BE}" srcOrd="2" destOrd="0" parTransId="{2B27DFE4-A152-4529-B20B-EC32E777E000}" sibTransId="{B9C1EDBF-25CF-4D44-8D35-B785900C1F8D}"/>
    <dgm:cxn modelId="{9F65CA85-21FA-4739-95F0-414AA228712E}" srcId="{6F03143A-3FD7-4AE1-A8E1-250CBD0C863A}" destId="{7AD6D07C-8A52-47BC-A2B2-96BE17A38D92}" srcOrd="0" destOrd="0" parTransId="{B5A2D1BD-6CD0-4D50-881B-7EF92C80E41B}" sibTransId="{85D20B1F-7B4F-4808-B4AA-115C17D1EA23}"/>
    <dgm:cxn modelId="{58CC1387-DA8B-47BD-914A-D264DE647332}" type="presOf" srcId="{6F03143A-3FD7-4AE1-A8E1-250CBD0C863A}" destId="{01E09FC5-0B40-4207-87AC-056280A97DC1}" srcOrd="1" destOrd="0" presId="urn:microsoft.com/office/officeart/2005/8/layout/list1"/>
    <dgm:cxn modelId="{F2C1A788-E0D1-4670-A9A8-CA5E1EEC1346}" type="presOf" srcId="{7AD6D07C-8A52-47BC-A2B2-96BE17A38D92}" destId="{E0013C3B-3811-4548-961F-6C2A027149A9}" srcOrd="0" destOrd="0" presId="urn:microsoft.com/office/officeart/2005/8/layout/list1"/>
    <dgm:cxn modelId="{F6DC928A-AEB0-4627-8E0A-33D5D6FC01DF}" type="presOf" srcId="{FFC76E81-8B08-41E8-B6C9-B5E0D01DCAA4}" destId="{9E68D363-54AC-40AC-ADBB-8C0E4C70A8F2}" srcOrd="0" destOrd="1" presId="urn:microsoft.com/office/officeart/2005/8/layout/list1"/>
    <dgm:cxn modelId="{A0AFC599-1A83-4779-B1CA-9F3B1F7AFACB}" type="presOf" srcId="{4599EDDF-26EB-4089-AA16-882A1BCD88AC}" destId="{C2FEA785-A4F0-454B-89CA-0D7C71347A2A}" srcOrd="1" destOrd="0" presId="urn:microsoft.com/office/officeart/2005/8/layout/list1"/>
    <dgm:cxn modelId="{1503DB9C-E47F-4D5B-A822-D9DBC21B5006}" srcId="{45B9C656-A06E-49DB-9D94-4EF7CA952645}" destId="{02A34108-C426-402D-B53B-141B4FE46215}" srcOrd="0" destOrd="0" parTransId="{4AB32AB8-8D58-4BC4-B2C4-2B0033F3046C}" sibTransId="{C679DCD2-8F6C-439A-8386-0A1CAF5499A8}"/>
    <dgm:cxn modelId="{862019AC-C6F8-4C97-9845-9E37A8692C89}" srcId="{45B9C656-A06E-49DB-9D94-4EF7CA952645}" destId="{6F03143A-3FD7-4AE1-A8E1-250CBD0C863A}" srcOrd="2" destOrd="0" parTransId="{D2C31222-0016-4724-9631-43ECE81A41BA}" sibTransId="{67CC4D5F-32E7-449F-B497-6AC2F4D96221}"/>
    <dgm:cxn modelId="{2BC6DFB0-BFA0-44D6-BB7F-F1F7678B4ED9}" type="presOf" srcId="{5228D0C3-8461-43FC-9175-1192D95AF016}" destId="{03B4035F-46A3-4324-9498-C6C71BA02B26}" srcOrd="0" destOrd="3" presId="urn:microsoft.com/office/officeart/2005/8/layout/list1"/>
    <dgm:cxn modelId="{CD02BEB6-7DF3-431C-84E8-FA4C74609480}" srcId="{4599EDDF-26EB-4089-AA16-882A1BCD88AC}" destId="{1AF08201-5CD6-4672-B4C4-A642981BEAD2}" srcOrd="2" destOrd="0" parTransId="{3E4FA9F2-5891-4E74-9ACC-DBEA0D80A6A6}" sibTransId="{D208D435-9607-4F7F-981E-58DE3012A241}"/>
    <dgm:cxn modelId="{55B379C0-406F-4F3E-AFBA-3147F10A1115}" srcId="{6F03143A-3FD7-4AE1-A8E1-250CBD0C863A}" destId="{1FAD745D-5E1F-48EF-8D2C-CA5A7277F68F}" srcOrd="3" destOrd="0" parTransId="{A39AAE94-36FB-4E0F-97B9-22569999EBC9}" sibTransId="{3EE4B45D-9819-4C23-A5E0-EA33B16BD7E0}"/>
    <dgm:cxn modelId="{141E2CC7-C524-4067-9AD6-C8D8293BADA6}" type="presOf" srcId="{F0424E43-3E3F-4D39-B44E-F27542924BD8}" destId="{03B4035F-46A3-4324-9498-C6C71BA02B26}" srcOrd="0" destOrd="1" presId="urn:microsoft.com/office/officeart/2005/8/layout/list1"/>
    <dgm:cxn modelId="{78F0AFD0-2EAF-4699-89DC-27CB0A765504}" srcId="{02A34108-C426-402D-B53B-141B4FE46215}" destId="{38D0C920-A9BA-4FDE-8424-A52F4E54E7F7}" srcOrd="2" destOrd="0" parTransId="{B7331BAC-F870-4FC3-809C-BA27D23CE43C}" sibTransId="{36D32B44-B444-4742-8EF1-C88E169C7276}"/>
    <dgm:cxn modelId="{2633CEDE-BFCE-4193-96FB-4D82EEF23D7D}" srcId="{02A34108-C426-402D-B53B-141B4FE46215}" destId="{F0424E43-3E3F-4D39-B44E-F27542924BD8}" srcOrd="1" destOrd="0" parTransId="{2FAE2AF6-48B9-4BF3-92CC-7D8458059D16}" sibTransId="{FAFF569A-93BA-49B0-AABE-620BBD058993}"/>
    <dgm:cxn modelId="{0DAD9EEA-F4CC-40C4-AA7C-D7F039B94516}" type="presOf" srcId="{A1750BFE-BD54-4895-9080-0967DD5EE9E4}" destId="{E0013C3B-3811-4548-961F-6C2A027149A9}" srcOrd="0" destOrd="1" presId="urn:microsoft.com/office/officeart/2005/8/layout/list1"/>
    <dgm:cxn modelId="{5ECEBEF1-4DB6-4E56-8F81-4A2EA41CB672}" type="presOf" srcId="{38D0C920-A9BA-4FDE-8424-A52F4E54E7F7}" destId="{03B4035F-46A3-4324-9498-C6C71BA02B26}" srcOrd="0" destOrd="2" presId="urn:microsoft.com/office/officeart/2005/8/layout/list1"/>
    <dgm:cxn modelId="{92012EF7-EC50-45E6-94EC-24625D332023}" type="presOf" srcId="{1FAD745D-5E1F-48EF-8D2C-CA5A7277F68F}" destId="{E0013C3B-3811-4548-961F-6C2A027149A9}" srcOrd="0" destOrd="3" presId="urn:microsoft.com/office/officeart/2005/8/layout/list1"/>
    <dgm:cxn modelId="{AAA4FAFF-E5EA-4978-885F-2E24C3BFE1B6}" type="presOf" srcId="{02A34108-C426-402D-B53B-141B4FE46215}" destId="{6266A078-0F5C-43C4-8A09-34D6C56C4C78}" srcOrd="1" destOrd="0" presId="urn:microsoft.com/office/officeart/2005/8/layout/list1"/>
    <dgm:cxn modelId="{6EC895C3-253C-4311-AEB2-A18826C833FC}" type="presParOf" srcId="{79766D2F-7D6F-4EBE-B209-BB2C1E8C38F6}" destId="{FB2C091E-2A23-46BF-A0EF-13BA33BD8304}" srcOrd="0" destOrd="0" presId="urn:microsoft.com/office/officeart/2005/8/layout/list1"/>
    <dgm:cxn modelId="{7EEF8870-9CE5-4C4E-AC37-002ED2ACF072}" type="presParOf" srcId="{FB2C091E-2A23-46BF-A0EF-13BA33BD8304}" destId="{739136CB-D788-4C2D-BC38-8725B8B5EC37}" srcOrd="0" destOrd="0" presId="urn:microsoft.com/office/officeart/2005/8/layout/list1"/>
    <dgm:cxn modelId="{57E307A9-4F7A-4B99-8BF4-DD1D4D733AD4}" type="presParOf" srcId="{FB2C091E-2A23-46BF-A0EF-13BA33BD8304}" destId="{6266A078-0F5C-43C4-8A09-34D6C56C4C78}" srcOrd="1" destOrd="0" presId="urn:microsoft.com/office/officeart/2005/8/layout/list1"/>
    <dgm:cxn modelId="{4023B55F-452E-4454-AD32-60E2D0FD639F}" type="presParOf" srcId="{79766D2F-7D6F-4EBE-B209-BB2C1E8C38F6}" destId="{D5223758-C22D-4776-8ECA-14FD030B7EAA}" srcOrd="1" destOrd="0" presId="urn:microsoft.com/office/officeart/2005/8/layout/list1"/>
    <dgm:cxn modelId="{96DD6B39-5FB2-4461-B713-B66EEDF1FC5F}" type="presParOf" srcId="{79766D2F-7D6F-4EBE-B209-BB2C1E8C38F6}" destId="{03B4035F-46A3-4324-9498-C6C71BA02B26}" srcOrd="2" destOrd="0" presId="urn:microsoft.com/office/officeart/2005/8/layout/list1"/>
    <dgm:cxn modelId="{2A43F93D-7B05-4222-A9FA-D76947A66F30}" type="presParOf" srcId="{79766D2F-7D6F-4EBE-B209-BB2C1E8C38F6}" destId="{B1BDA301-ABBD-4078-ADD6-8AA41AE2D10C}" srcOrd="3" destOrd="0" presId="urn:microsoft.com/office/officeart/2005/8/layout/list1"/>
    <dgm:cxn modelId="{71F61051-89FD-476C-ABCF-8B76CF93823E}" type="presParOf" srcId="{79766D2F-7D6F-4EBE-B209-BB2C1E8C38F6}" destId="{D0FD3331-8F3B-4741-8C89-75F7831A0F6F}" srcOrd="4" destOrd="0" presId="urn:microsoft.com/office/officeart/2005/8/layout/list1"/>
    <dgm:cxn modelId="{CFE2E1FE-CD1F-4752-B8DF-E9482EAC9B16}" type="presParOf" srcId="{D0FD3331-8F3B-4741-8C89-75F7831A0F6F}" destId="{D0934364-3BC9-4571-B84F-A9BF0FF10875}" srcOrd="0" destOrd="0" presId="urn:microsoft.com/office/officeart/2005/8/layout/list1"/>
    <dgm:cxn modelId="{E11065A0-93EE-4E16-BB99-02E8F55F7E20}" type="presParOf" srcId="{D0FD3331-8F3B-4741-8C89-75F7831A0F6F}" destId="{C2FEA785-A4F0-454B-89CA-0D7C71347A2A}" srcOrd="1" destOrd="0" presId="urn:microsoft.com/office/officeart/2005/8/layout/list1"/>
    <dgm:cxn modelId="{E1BE1D6E-8CC6-4C63-BCC2-E963D158D479}" type="presParOf" srcId="{79766D2F-7D6F-4EBE-B209-BB2C1E8C38F6}" destId="{4B3DA762-3398-447C-99D5-B1CC821C27AA}" srcOrd="5" destOrd="0" presId="urn:microsoft.com/office/officeart/2005/8/layout/list1"/>
    <dgm:cxn modelId="{4EE52B44-3F0C-467C-96C2-6C682DC68E4F}" type="presParOf" srcId="{79766D2F-7D6F-4EBE-B209-BB2C1E8C38F6}" destId="{9E68D363-54AC-40AC-ADBB-8C0E4C70A8F2}" srcOrd="6" destOrd="0" presId="urn:microsoft.com/office/officeart/2005/8/layout/list1"/>
    <dgm:cxn modelId="{30E027FE-A94D-4224-92D6-2EC37DB9DB2F}" type="presParOf" srcId="{79766D2F-7D6F-4EBE-B209-BB2C1E8C38F6}" destId="{8C6D79E5-7C61-4A81-9C23-C44D55071F9A}" srcOrd="7" destOrd="0" presId="urn:microsoft.com/office/officeart/2005/8/layout/list1"/>
    <dgm:cxn modelId="{56AE7246-E8BF-42A3-80F0-4BC728C47A8E}" type="presParOf" srcId="{79766D2F-7D6F-4EBE-B209-BB2C1E8C38F6}" destId="{561713ED-698A-49DA-8F3C-EB1782E6204A}" srcOrd="8" destOrd="0" presId="urn:microsoft.com/office/officeart/2005/8/layout/list1"/>
    <dgm:cxn modelId="{F1847C7D-5694-4355-AFAD-AB22BAE9846B}" type="presParOf" srcId="{561713ED-698A-49DA-8F3C-EB1782E6204A}" destId="{08DEC341-29A4-4302-8E3C-495F3A5A6E45}" srcOrd="0" destOrd="0" presId="urn:microsoft.com/office/officeart/2005/8/layout/list1"/>
    <dgm:cxn modelId="{56AECFA1-617F-482E-A063-22C131925838}" type="presParOf" srcId="{561713ED-698A-49DA-8F3C-EB1782E6204A}" destId="{01E09FC5-0B40-4207-87AC-056280A97DC1}" srcOrd="1" destOrd="0" presId="urn:microsoft.com/office/officeart/2005/8/layout/list1"/>
    <dgm:cxn modelId="{4E937A2D-925B-40D4-AC19-28B256A034DC}" type="presParOf" srcId="{79766D2F-7D6F-4EBE-B209-BB2C1E8C38F6}" destId="{D3ADC572-87A3-451D-9E96-CD14851FF3E1}" srcOrd="9" destOrd="0" presId="urn:microsoft.com/office/officeart/2005/8/layout/list1"/>
    <dgm:cxn modelId="{5A0E9826-DDAB-41EB-8907-39D5A7CB2931}" type="presParOf" srcId="{79766D2F-7D6F-4EBE-B209-BB2C1E8C38F6}" destId="{E0013C3B-3811-4548-961F-6C2A027149A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A9A6F-3770-41E5-BDA7-1278FC732B13}">
      <dsp:nvSpPr>
        <dsp:cNvPr id="0" name=""/>
        <dsp:cNvSpPr/>
      </dsp:nvSpPr>
      <dsp:spPr>
        <a:xfrm>
          <a:off x="1004986" y="871"/>
          <a:ext cx="785970" cy="7859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5771E-ECD7-4E35-A0D1-6CAE16E700E1}">
      <dsp:nvSpPr>
        <dsp:cNvPr id="0" name=""/>
        <dsp:cNvSpPr/>
      </dsp:nvSpPr>
      <dsp:spPr>
        <a:xfrm>
          <a:off x="1172488" y="168373"/>
          <a:ext cx="450966" cy="450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94993E-D20F-489B-8CC3-22AC3F412904}">
      <dsp:nvSpPr>
        <dsp:cNvPr id="0" name=""/>
        <dsp:cNvSpPr/>
      </dsp:nvSpPr>
      <dsp:spPr>
        <a:xfrm>
          <a:off x="753733" y="1031652"/>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About Us</a:t>
          </a:r>
        </a:p>
      </dsp:txBody>
      <dsp:txXfrm>
        <a:off x="753733" y="1031652"/>
        <a:ext cx="1288476" cy="515390"/>
      </dsp:txXfrm>
    </dsp:sp>
    <dsp:sp modelId="{E7E9F3E7-6AB2-4D36-B90C-24DC3FB40C31}">
      <dsp:nvSpPr>
        <dsp:cNvPr id="0" name=""/>
        <dsp:cNvSpPr/>
      </dsp:nvSpPr>
      <dsp:spPr>
        <a:xfrm>
          <a:off x="2518946" y="871"/>
          <a:ext cx="785970" cy="7859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91457-9713-4F40-B794-C6B8038C4456}">
      <dsp:nvSpPr>
        <dsp:cNvPr id="0" name=""/>
        <dsp:cNvSpPr/>
      </dsp:nvSpPr>
      <dsp:spPr>
        <a:xfrm>
          <a:off x="2686448" y="168373"/>
          <a:ext cx="450966" cy="450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50D462-350F-4E26-814C-C6DAB54D8A00}">
      <dsp:nvSpPr>
        <dsp:cNvPr id="0" name=""/>
        <dsp:cNvSpPr/>
      </dsp:nvSpPr>
      <dsp:spPr>
        <a:xfrm>
          <a:off x="2267693" y="1031652"/>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Membership Benefits</a:t>
          </a:r>
        </a:p>
      </dsp:txBody>
      <dsp:txXfrm>
        <a:off x="2267693" y="1031652"/>
        <a:ext cx="1288476" cy="515390"/>
      </dsp:txXfrm>
    </dsp:sp>
    <dsp:sp modelId="{9B29B6D2-4514-49E6-9763-7A1EA6C21AAC}">
      <dsp:nvSpPr>
        <dsp:cNvPr id="0" name=""/>
        <dsp:cNvSpPr/>
      </dsp:nvSpPr>
      <dsp:spPr>
        <a:xfrm>
          <a:off x="4032906" y="871"/>
          <a:ext cx="785970" cy="7859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37852-CAF9-41A8-A1B4-F7FBD67796B9}">
      <dsp:nvSpPr>
        <dsp:cNvPr id="0" name=""/>
        <dsp:cNvSpPr/>
      </dsp:nvSpPr>
      <dsp:spPr>
        <a:xfrm>
          <a:off x="4200408" y="168373"/>
          <a:ext cx="450966" cy="450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580F42-6C74-4818-B986-09F4A8EB8439}">
      <dsp:nvSpPr>
        <dsp:cNvPr id="0" name=""/>
        <dsp:cNvSpPr/>
      </dsp:nvSpPr>
      <dsp:spPr>
        <a:xfrm>
          <a:off x="3781653" y="1031652"/>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Volunteer Opportunities</a:t>
          </a:r>
        </a:p>
      </dsp:txBody>
      <dsp:txXfrm>
        <a:off x="3781653" y="1031652"/>
        <a:ext cx="1288476" cy="515390"/>
      </dsp:txXfrm>
    </dsp:sp>
    <dsp:sp modelId="{5EF8FD9F-F3E5-4AA1-A7CD-F6930AA10F65}">
      <dsp:nvSpPr>
        <dsp:cNvPr id="0" name=""/>
        <dsp:cNvSpPr/>
      </dsp:nvSpPr>
      <dsp:spPr>
        <a:xfrm>
          <a:off x="5546866" y="871"/>
          <a:ext cx="785970" cy="7859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0A02C-9B76-4B97-AAD1-F764793CE6FE}">
      <dsp:nvSpPr>
        <dsp:cNvPr id="0" name=""/>
        <dsp:cNvSpPr/>
      </dsp:nvSpPr>
      <dsp:spPr>
        <a:xfrm>
          <a:off x="5714368" y="168373"/>
          <a:ext cx="450966" cy="4509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50DBDE-4F64-4B46-84B4-750677E59B00}">
      <dsp:nvSpPr>
        <dsp:cNvPr id="0" name=""/>
        <dsp:cNvSpPr/>
      </dsp:nvSpPr>
      <dsp:spPr>
        <a:xfrm>
          <a:off x="5295613" y="1031652"/>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Affiliations</a:t>
          </a:r>
        </a:p>
      </dsp:txBody>
      <dsp:txXfrm>
        <a:off x="5295613" y="1031652"/>
        <a:ext cx="1288476" cy="515390"/>
      </dsp:txXfrm>
    </dsp:sp>
    <dsp:sp modelId="{33E76787-A87B-49FD-B73B-B8B3B5C4DE1E}">
      <dsp:nvSpPr>
        <dsp:cNvPr id="0" name=""/>
        <dsp:cNvSpPr/>
      </dsp:nvSpPr>
      <dsp:spPr>
        <a:xfrm>
          <a:off x="1761966" y="1869162"/>
          <a:ext cx="785970" cy="78597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18EC1-151D-4C5E-8CE7-F59944DBF984}">
      <dsp:nvSpPr>
        <dsp:cNvPr id="0" name=""/>
        <dsp:cNvSpPr/>
      </dsp:nvSpPr>
      <dsp:spPr>
        <a:xfrm>
          <a:off x="1929468" y="2036664"/>
          <a:ext cx="450966" cy="4509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1F4342-A867-45AC-96B6-EB8942942091}">
      <dsp:nvSpPr>
        <dsp:cNvPr id="0" name=""/>
        <dsp:cNvSpPr/>
      </dsp:nvSpPr>
      <dsp:spPr>
        <a:xfrm>
          <a:off x="1510713" y="2899943"/>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Events</a:t>
          </a:r>
        </a:p>
      </dsp:txBody>
      <dsp:txXfrm>
        <a:off x="1510713" y="2899943"/>
        <a:ext cx="1288476" cy="515390"/>
      </dsp:txXfrm>
    </dsp:sp>
    <dsp:sp modelId="{2D401CFE-E557-4963-A160-5C8943AE0811}">
      <dsp:nvSpPr>
        <dsp:cNvPr id="0" name=""/>
        <dsp:cNvSpPr/>
      </dsp:nvSpPr>
      <dsp:spPr>
        <a:xfrm>
          <a:off x="3275926" y="1869162"/>
          <a:ext cx="785970" cy="7859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71F10-BAD5-4659-9ACC-C46EC0E2F521}">
      <dsp:nvSpPr>
        <dsp:cNvPr id="0" name=""/>
        <dsp:cNvSpPr/>
      </dsp:nvSpPr>
      <dsp:spPr>
        <a:xfrm>
          <a:off x="3443428" y="2036664"/>
          <a:ext cx="450966" cy="4509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64F405-8399-4F91-8BFD-9DCD95018A38}">
      <dsp:nvSpPr>
        <dsp:cNvPr id="0" name=""/>
        <dsp:cNvSpPr/>
      </dsp:nvSpPr>
      <dsp:spPr>
        <a:xfrm>
          <a:off x="3024673" y="2899943"/>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Website</a:t>
          </a:r>
        </a:p>
      </dsp:txBody>
      <dsp:txXfrm>
        <a:off x="3024673" y="2899943"/>
        <a:ext cx="1288476" cy="515390"/>
      </dsp:txXfrm>
    </dsp:sp>
    <dsp:sp modelId="{E6CF79AA-F6FF-4C69-B1D0-03A27FF4A716}">
      <dsp:nvSpPr>
        <dsp:cNvPr id="0" name=""/>
        <dsp:cNvSpPr/>
      </dsp:nvSpPr>
      <dsp:spPr>
        <a:xfrm>
          <a:off x="4789886" y="1869162"/>
          <a:ext cx="785970" cy="7859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41BE-5408-458F-8632-2A5B2A4CE5F2}">
      <dsp:nvSpPr>
        <dsp:cNvPr id="0" name=""/>
        <dsp:cNvSpPr/>
      </dsp:nvSpPr>
      <dsp:spPr>
        <a:xfrm>
          <a:off x="4957388" y="2036664"/>
          <a:ext cx="450966" cy="4509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0303C-1339-488F-B409-DA892CC1CD08}">
      <dsp:nvSpPr>
        <dsp:cNvPr id="0" name=""/>
        <dsp:cNvSpPr/>
      </dsp:nvSpPr>
      <dsp:spPr>
        <a:xfrm>
          <a:off x="4538633" y="2899943"/>
          <a:ext cx="1288476" cy="51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Q&amp;A</a:t>
          </a:r>
        </a:p>
      </dsp:txBody>
      <dsp:txXfrm>
        <a:off x="4538633" y="2899943"/>
        <a:ext cx="1288476" cy="515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38C93-9075-4AB1-B129-81A61AA9D3C4}">
      <dsp:nvSpPr>
        <dsp:cNvPr id="0" name=""/>
        <dsp:cNvSpPr/>
      </dsp:nvSpPr>
      <dsp:spPr>
        <a:xfrm>
          <a:off x="0" y="1262062"/>
          <a:ext cx="7772400" cy="16827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D5412-DBA9-4339-BBA5-A38576A907F3}">
      <dsp:nvSpPr>
        <dsp:cNvPr id="0" name=""/>
        <dsp:cNvSpPr/>
      </dsp:nvSpPr>
      <dsp:spPr>
        <a:xfrm>
          <a:off x="3415" y="0"/>
          <a:ext cx="2254299" cy="168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1946</a:t>
          </a:r>
        </a:p>
        <a:p>
          <a:pPr marL="0" lvl="0" indent="0" algn="ctr" defTabSz="1555750">
            <a:lnSpc>
              <a:spcPct val="90000"/>
            </a:lnSpc>
            <a:spcBef>
              <a:spcPct val="0"/>
            </a:spcBef>
            <a:spcAft>
              <a:spcPct val="35000"/>
            </a:spcAft>
            <a:buNone/>
          </a:pPr>
          <a:r>
            <a:rPr lang="en-US" sz="2000" kern="1200" dirty="0">
              <a:solidFill>
                <a:schemeClr val="bg1"/>
              </a:solidFill>
            </a:rPr>
            <a:t>25 Members</a:t>
          </a:r>
          <a:endParaRPr lang="en-US" sz="2000" kern="1200" dirty="0"/>
        </a:p>
      </dsp:txBody>
      <dsp:txXfrm>
        <a:off x="3415" y="0"/>
        <a:ext cx="2254299" cy="1682750"/>
      </dsp:txXfrm>
    </dsp:sp>
    <dsp:sp modelId="{C1089437-6FC2-40C2-B5B7-81C8C3C6E464}">
      <dsp:nvSpPr>
        <dsp:cNvPr id="0" name=""/>
        <dsp:cNvSpPr/>
      </dsp:nvSpPr>
      <dsp:spPr>
        <a:xfrm>
          <a:off x="920221" y="1893093"/>
          <a:ext cx="420687" cy="4206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171E9-6A08-4C2F-B06A-08D8A4BEBCAC}">
      <dsp:nvSpPr>
        <dsp:cNvPr id="0" name=""/>
        <dsp:cNvSpPr/>
      </dsp:nvSpPr>
      <dsp:spPr>
        <a:xfrm>
          <a:off x="2370430" y="2524125"/>
          <a:ext cx="2254299" cy="168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1989</a:t>
          </a:r>
        </a:p>
        <a:p>
          <a:pPr marL="0" lvl="0" indent="0" algn="ctr" defTabSz="1555750">
            <a:lnSpc>
              <a:spcPct val="90000"/>
            </a:lnSpc>
            <a:spcBef>
              <a:spcPct val="0"/>
            </a:spcBef>
            <a:spcAft>
              <a:spcPct val="35000"/>
            </a:spcAft>
            <a:buNone/>
          </a:pPr>
          <a:r>
            <a:rPr lang="en-US" sz="2000" kern="1200" dirty="0">
              <a:solidFill>
                <a:schemeClr val="bg1"/>
              </a:solidFill>
            </a:rPr>
            <a:t>ASPA </a:t>
          </a:r>
          <a:r>
            <a:rPr lang="en-US" sz="2000" kern="1200" dirty="0">
              <a:solidFill>
                <a:schemeClr val="bg1"/>
              </a:solidFill>
              <a:sym typeface="Wingdings" panose="05000000000000000000" pitchFamily="2" charset="2"/>
            </a:rPr>
            <a:t> SHRM</a:t>
          </a:r>
        </a:p>
        <a:p>
          <a:pPr marL="0" lvl="0" indent="0" algn="ctr" defTabSz="1555750">
            <a:lnSpc>
              <a:spcPct val="90000"/>
            </a:lnSpc>
            <a:spcBef>
              <a:spcPct val="0"/>
            </a:spcBef>
            <a:spcAft>
              <a:spcPct val="35000"/>
            </a:spcAft>
            <a:buNone/>
          </a:pPr>
          <a:endParaRPr lang="en-US" sz="3500" kern="1200" dirty="0">
            <a:solidFill>
              <a:schemeClr val="bg1"/>
            </a:solidFill>
          </a:endParaRPr>
        </a:p>
        <a:p>
          <a:pPr marL="0" lvl="0" indent="0" algn="ctr" defTabSz="1555750">
            <a:lnSpc>
              <a:spcPct val="90000"/>
            </a:lnSpc>
            <a:spcBef>
              <a:spcPct val="0"/>
            </a:spcBef>
            <a:spcAft>
              <a:spcPct val="35000"/>
            </a:spcAft>
            <a:buNone/>
          </a:pPr>
          <a:endParaRPr lang="en-US" sz="2000" kern="1200" dirty="0">
            <a:solidFill>
              <a:schemeClr val="bg1"/>
            </a:solidFill>
          </a:endParaRPr>
        </a:p>
      </dsp:txBody>
      <dsp:txXfrm>
        <a:off x="2370430" y="2524125"/>
        <a:ext cx="2254299" cy="1682750"/>
      </dsp:txXfrm>
    </dsp:sp>
    <dsp:sp modelId="{B081015E-91CE-4FCA-8DC3-28EC13FD69D3}">
      <dsp:nvSpPr>
        <dsp:cNvPr id="0" name=""/>
        <dsp:cNvSpPr/>
      </dsp:nvSpPr>
      <dsp:spPr>
        <a:xfrm>
          <a:off x="3287236" y="1893093"/>
          <a:ext cx="420687" cy="4206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50B55-6062-4B73-B948-4064037B8D2B}">
      <dsp:nvSpPr>
        <dsp:cNvPr id="0" name=""/>
        <dsp:cNvSpPr/>
      </dsp:nvSpPr>
      <dsp:spPr>
        <a:xfrm>
          <a:off x="4737444" y="0"/>
          <a:ext cx="2254299" cy="168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2023</a:t>
          </a:r>
        </a:p>
        <a:p>
          <a:pPr marL="0" lvl="0" indent="0" algn="ctr" defTabSz="1555750">
            <a:lnSpc>
              <a:spcPct val="90000"/>
            </a:lnSpc>
            <a:spcBef>
              <a:spcPct val="0"/>
            </a:spcBef>
            <a:spcAft>
              <a:spcPct val="35000"/>
            </a:spcAft>
            <a:buNone/>
          </a:pPr>
          <a:r>
            <a:rPr lang="en-US" sz="2000" kern="1200" dirty="0">
              <a:solidFill>
                <a:schemeClr val="bg1"/>
              </a:solidFill>
            </a:rPr>
            <a:t>400+ Members</a:t>
          </a:r>
        </a:p>
      </dsp:txBody>
      <dsp:txXfrm>
        <a:off x="4737444" y="0"/>
        <a:ext cx="2254299" cy="1682750"/>
      </dsp:txXfrm>
    </dsp:sp>
    <dsp:sp modelId="{38482D23-4EF7-4FF4-AB60-7BA89C8BDD61}">
      <dsp:nvSpPr>
        <dsp:cNvPr id="0" name=""/>
        <dsp:cNvSpPr/>
      </dsp:nvSpPr>
      <dsp:spPr>
        <a:xfrm>
          <a:off x="5654250" y="1893093"/>
          <a:ext cx="420687" cy="4206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7964A-0FD5-400F-87F7-4D153DAA7D91}">
      <dsp:nvSpPr>
        <dsp:cNvPr id="0" name=""/>
        <dsp:cNvSpPr/>
      </dsp:nvSpPr>
      <dsp:spPr>
        <a:xfrm>
          <a:off x="438476" y="2036"/>
          <a:ext cx="1864863" cy="1118918"/>
        </a:xfrm>
        <a:prstGeom prst="rect">
          <a:avLst/>
        </a:prstGeom>
        <a:gradFill rotWithShape="0">
          <a:gsLst>
            <a:gs pos="0">
              <a:schemeClr val="accent2">
                <a:hueOff val="0"/>
                <a:satOff val="0"/>
                <a:lumOff val="0"/>
                <a:alphaOff val="0"/>
                <a:tint val="85000"/>
                <a:shade val="98000"/>
                <a:satMod val="110000"/>
                <a:lumMod val="103000"/>
              </a:schemeClr>
            </a:gs>
            <a:gs pos="50000">
              <a:schemeClr val="accent2">
                <a:hueOff val="0"/>
                <a:satOff val="0"/>
                <a:lumOff val="0"/>
                <a:alphaOff val="0"/>
                <a:shade val="85000"/>
                <a:satMod val="105000"/>
                <a:lumMod val="100000"/>
              </a:schemeClr>
            </a:gs>
            <a:gs pos="100000">
              <a:schemeClr val="accent2">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Professional Development</a:t>
          </a:r>
        </a:p>
      </dsp:txBody>
      <dsp:txXfrm>
        <a:off x="438476" y="2036"/>
        <a:ext cx="1864863" cy="1118918"/>
      </dsp:txXfrm>
    </dsp:sp>
    <dsp:sp modelId="{45014CFA-093D-45F8-BA55-F307E3E7EED8}">
      <dsp:nvSpPr>
        <dsp:cNvPr id="0" name=""/>
        <dsp:cNvSpPr/>
      </dsp:nvSpPr>
      <dsp:spPr>
        <a:xfrm>
          <a:off x="2489827" y="2036"/>
          <a:ext cx="1864863" cy="1118918"/>
        </a:xfrm>
        <a:prstGeom prst="rect">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College Relations</a:t>
          </a:r>
        </a:p>
      </dsp:txBody>
      <dsp:txXfrm>
        <a:off x="2489827" y="2036"/>
        <a:ext cx="1864863" cy="1118918"/>
      </dsp:txXfrm>
    </dsp:sp>
    <dsp:sp modelId="{C24DA4FC-4F4E-4A35-AA84-498360199577}">
      <dsp:nvSpPr>
        <dsp:cNvPr id="0" name=""/>
        <dsp:cNvSpPr/>
      </dsp:nvSpPr>
      <dsp:spPr>
        <a:xfrm>
          <a:off x="4541177" y="2036"/>
          <a:ext cx="1864863" cy="1118918"/>
        </a:xfrm>
        <a:prstGeom prst="rect">
          <a:avLst/>
        </a:prstGeom>
        <a:gradFill rotWithShape="0">
          <a:gsLst>
            <a:gs pos="0">
              <a:schemeClr val="accent4">
                <a:hueOff val="0"/>
                <a:satOff val="0"/>
                <a:lumOff val="0"/>
                <a:alphaOff val="0"/>
                <a:tint val="85000"/>
                <a:shade val="98000"/>
                <a:satMod val="110000"/>
                <a:lumMod val="103000"/>
              </a:schemeClr>
            </a:gs>
            <a:gs pos="50000">
              <a:schemeClr val="accent4">
                <a:hueOff val="0"/>
                <a:satOff val="0"/>
                <a:lumOff val="0"/>
                <a:alphaOff val="0"/>
                <a:shade val="85000"/>
                <a:satMod val="105000"/>
                <a:lumMod val="100000"/>
              </a:schemeClr>
            </a:gs>
            <a:gs pos="100000">
              <a:schemeClr val="accent4">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DIVERSITY</a:t>
          </a:r>
          <a:endParaRPr lang="en-US" sz="1500" b="1" kern="1200" dirty="0"/>
        </a:p>
      </dsp:txBody>
      <dsp:txXfrm>
        <a:off x="4541177" y="2036"/>
        <a:ext cx="1864863" cy="1118918"/>
      </dsp:txXfrm>
    </dsp:sp>
    <dsp:sp modelId="{B88CB028-7485-487A-8C5D-F3401B99DDF4}">
      <dsp:nvSpPr>
        <dsp:cNvPr id="0" name=""/>
        <dsp:cNvSpPr/>
      </dsp:nvSpPr>
      <dsp:spPr>
        <a:xfrm>
          <a:off x="438476" y="1307440"/>
          <a:ext cx="1864863" cy="1118918"/>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Emerging Professionals </a:t>
          </a:r>
        </a:p>
      </dsp:txBody>
      <dsp:txXfrm>
        <a:off x="438476" y="1307440"/>
        <a:ext cx="1864863" cy="1118918"/>
      </dsp:txXfrm>
    </dsp:sp>
    <dsp:sp modelId="{A96406D1-CB66-45AD-B975-C84226D7A34B}">
      <dsp:nvSpPr>
        <dsp:cNvPr id="0" name=""/>
        <dsp:cNvSpPr/>
      </dsp:nvSpPr>
      <dsp:spPr>
        <a:xfrm>
          <a:off x="2489827" y="1307440"/>
          <a:ext cx="1864863" cy="1118918"/>
        </a:xfrm>
        <a:prstGeom prst="rect">
          <a:avLst/>
        </a:prstGeom>
        <a:gradFill rotWithShape="0">
          <a:gsLst>
            <a:gs pos="0">
              <a:schemeClr val="accent6">
                <a:hueOff val="0"/>
                <a:satOff val="0"/>
                <a:lumOff val="0"/>
                <a:alphaOff val="0"/>
                <a:tint val="85000"/>
                <a:shade val="98000"/>
                <a:satMod val="110000"/>
                <a:lumMod val="103000"/>
              </a:schemeClr>
            </a:gs>
            <a:gs pos="50000">
              <a:schemeClr val="accent6">
                <a:hueOff val="0"/>
                <a:satOff val="0"/>
                <a:lumOff val="0"/>
                <a:alphaOff val="0"/>
                <a:shade val="85000"/>
                <a:satMod val="105000"/>
                <a:lumMod val="100000"/>
              </a:schemeClr>
            </a:gs>
            <a:gs pos="100000">
              <a:schemeClr val="accent6">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Community Outreach</a:t>
          </a:r>
          <a:endParaRPr lang="en-US" sz="1500" b="1" kern="1200" dirty="0"/>
        </a:p>
      </dsp:txBody>
      <dsp:txXfrm>
        <a:off x="2489827" y="1307440"/>
        <a:ext cx="1864863" cy="1118918"/>
      </dsp:txXfrm>
    </dsp:sp>
    <dsp:sp modelId="{CBC59594-A567-45A8-9712-1328F7187E81}">
      <dsp:nvSpPr>
        <dsp:cNvPr id="0" name=""/>
        <dsp:cNvSpPr/>
      </dsp:nvSpPr>
      <dsp:spPr>
        <a:xfrm>
          <a:off x="4541177" y="1307440"/>
          <a:ext cx="1864863" cy="1118918"/>
        </a:xfrm>
        <a:prstGeom prst="rect">
          <a:avLst/>
        </a:prstGeom>
        <a:gradFill rotWithShape="0">
          <a:gsLst>
            <a:gs pos="0">
              <a:schemeClr val="accent2">
                <a:hueOff val="0"/>
                <a:satOff val="0"/>
                <a:lumOff val="0"/>
                <a:alphaOff val="0"/>
                <a:tint val="85000"/>
                <a:shade val="98000"/>
                <a:satMod val="110000"/>
                <a:lumMod val="103000"/>
              </a:schemeClr>
            </a:gs>
            <a:gs pos="50000">
              <a:schemeClr val="accent2">
                <a:hueOff val="0"/>
                <a:satOff val="0"/>
                <a:lumOff val="0"/>
                <a:alphaOff val="0"/>
                <a:shade val="85000"/>
                <a:satMod val="105000"/>
                <a:lumMod val="100000"/>
              </a:schemeClr>
            </a:gs>
            <a:gs pos="100000">
              <a:schemeClr val="accent2">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Sponsorship </a:t>
          </a:r>
          <a:endParaRPr lang="en-US" sz="1500" b="1" kern="1200" dirty="0"/>
        </a:p>
      </dsp:txBody>
      <dsp:txXfrm>
        <a:off x="4541177" y="1307440"/>
        <a:ext cx="1864863" cy="1118918"/>
      </dsp:txXfrm>
    </dsp:sp>
    <dsp:sp modelId="{90F0E2AF-E12D-4883-9FBB-223B437F71CC}">
      <dsp:nvSpPr>
        <dsp:cNvPr id="0" name=""/>
        <dsp:cNvSpPr/>
      </dsp:nvSpPr>
      <dsp:spPr>
        <a:xfrm>
          <a:off x="438476" y="2612845"/>
          <a:ext cx="1864863" cy="1118918"/>
        </a:xfrm>
        <a:prstGeom prst="rect">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Programs</a:t>
          </a:r>
          <a:endParaRPr lang="en-US" sz="1500" b="1" kern="1200" dirty="0"/>
        </a:p>
      </dsp:txBody>
      <dsp:txXfrm>
        <a:off x="438476" y="2612845"/>
        <a:ext cx="1864863" cy="1118918"/>
      </dsp:txXfrm>
    </dsp:sp>
    <dsp:sp modelId="{989C306C-73DC-40CE-868F-F3B3CFA62E1A}">
      <dsp:nvSpPr>
        <dsp:cNvPr id="0" name=""/>
        <dsp:cNvSpPr/>
      </dsp:nvSpPr>
      <dsp:spPr>
        <a:xfrm>
          <a:off x="2489827" y="2612845"/>
          <a:ext cx="1864863" cy="1118918"/>
        </a:xfrm>
        <a:prstGeom prst="rect">
          <a:avLst/>
        </a:prstGeom>
        <a:gradFill rotWithShape="0">
          <a:gsLst>
            <a:gs pos="0">
              <a:schemeClr val="accent4">
                <a:hueOff val="0"/>
                <a:satOff val="0"/>
                <a:lumOff val="0"/>
                <a:alphaOff val="0"/>
                <a:tint val="85000"/>
                <a:shade val="98000"/>
                <a:satMod val="110000"/>
                <a:lumMod val="103000"/>
              </a:schemeClr>
            </a:gs>
            <a:gs pos="50000">
              <a:schemeClr val="accent4">
                <a:hueOff val="0"/>
                <a:satOff val="0"/>
                <a:lumOff val="0"/>
                <a:alphaOff val="0"/>
                <a:shade val="85000"/>
                <a:satMod val="105000"/>
                <a:lumMod val="100000"/>
              </a:schemeClr>
            </a:gs>
            <a:gs pos="100000">
              <a:schemeClr val="accent4">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SHRM FOUNDATION</a:t>
          </a:r>
          <a:endParaRPr lang="en-US" sz="1500" b="1" kern="1200" dirty="0"/>
        </a:p>
      </dsp:txBody>
      <dsp:txXfrm>
        <a:off x="2489827" y="2612845"/>
        <a:ext cx="1864863" cy="1118918"/>
      </dsp:txXfrm>
    </dsp:sp>
    <dsp:sp modelId="{ABE63ECD-B149-4E2F-8A4C-3D15CAC44717}">
      <dsp:nvSpPr>
        <dsp:cNvPr id="0" name=""/>
        <dsp:cNvSpPr/>
      </dsp:nvSpPr>
      <dsp:spPr>
        <a:xfrm>
          <a:off x="4541177" y="2612845"/>
          <a:ext cx="1864863" cy="1118918"/>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COMMUNICATIONS</a:t>
          </a:r>
          <a:endParaRPr lang="en-US" sz="1500" b="1" kern="1200" dirty="0"/>
        </a:p>
      </dsp:txBody>
      <dsp:txXfrm>
        <a:off x="4541177" y="2612845"/>
        <a:ext cx="1864863" cy="1118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4035F-46A3-4324-9498-C6C71BA02B26}">
      <dsp:nvSpPr>
        <dsp:cNvPr id="0" name=""/>
        <dsp:cNvSpPr/>
      </dsp:nvSpPr>
      <dsp:spPr>
        <a:xfrm>
          <a:off x="0" y="83213"/>
          <a:ext cx="7337823" cy="1101423"/>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497" tIns="104140" rIns="56949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June 23-26, 2024</a:t>
          </a:r>
        </a:p>
        <a:p>
          <a:pPr marL="114300" lvl="1" indent="-114300" algn="l" defTabSz="622300">
            <a:lnSpc>
              <a:spcPct val="90000"/>
            </a:lnSpc>
            <a:spcBef>
              <a:spcPct val="0"/>
            </a:spcBef>
            <a:spcAft>
              <a:spcPct val="15000"/>
            </a:spcAft>
            <a:buChar char="•"/>
          </a:pPr>
          <a:r>
            <a:rPr lang="en-US" sz="1400" b="1" kern="1200" dirty="0"/>
            <a:t>Chicago, IL</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0" y="83213"/>
        <a:ext cx="7337823" cy="1101423"/>
      </dsp:txXfrm>
    </dsp:sp>
    <dsp:sp modelId="{6266A078-0F5C-43C4-8A09-34D6C56C4C78}">
      <dsp:nvSpPr>
        <dsp:cNvPr id="0" name=""/>
        <dsp:cNvSpPr/>
      </dsp:nvSpPr>
      <dsp:spPr>
        <a:xfrm>
          <a:off x="366891" y="9485"/>
          <a:ext cx="5136476" cy="1474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7" tIns="0" rIns="194147" bIns="0" numCol="1" spcCol="1270" anchor="ctr" anchorCtr="0">
          <a:noAutofit/>
        </a:bodyPr>
        <a:lstStyle/>
        <a:p>
          <a:pPr marL="0" lvl="0" indent="0" algn="l" defTabSz="622300">
            <a:lnSpc>
              <a:spcPct val="90000"/>
            </a:lnSpc>
            <a:spcBef>
              <a:spcPct val="0"/>
            </a:spcBef>
            <a:spcAft>
              <a:spcPct val="35000"/>
            </a:spcAft>
            <a:buNone/>
          </a:pPr>
          <a:r>
            <a:rPr lang="en-US" sz="1400" b="1" kern="1200" dirty="0"/>
            <a:t>National – SHRM ANNUAL </a:t>
          </a:r>
          <a:endParaRPr lang="en-US" sz="1400" kern="1200" dirty="0"/>
        </a:p>
      </dsp:txBody>
      <dsp:txXfrm>
        <a:off x="374089" y="16683"/>
        <a:ext cx="5122080" cy="133059"/>
      </dsp:txXfrm>
    </dsp:sp>
    <dsp:sp modelId="{9E68D363-54AC-40AC-ADBB-8C0E4C70A8F2}">
      <dsp:nvSpPr>
        <dsp:cNvPr id="0" name=""/>
        <dsp:cNvSpPr/>
      </dsp:nvSpPr>
      <dsp:spPr>
        <a:xfrm>
          <a:off x="0" y="1285338"/>
          <a:ext cx="7337823" cy="1122456"/>
        </a:xfrm>
        <a:prstGeom prst="rect">
          <a:avLst/>
        </a:prstGeom>
        <a:solidFill>
          <a:schemeClr val="lt1">
            <a:alpha val="90000"/>
            <a:hueOff val="0"/>
            <a:satOff val="0"/>
            <a:lumOff val="0"/>
            <a:alphaOff val="0"/>
          </a:schemeClr>
        </a:solidFill>
        <a:ln w="12700" cap="flat" cmpd="sng" algn="ctr">
          <a:solidFill>
            <a:schemeClr val="accent5">
              <a:hueOff val="-6559472"/>
              <a:satOff val="44638"/>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497" tIns="104140" rIns="56949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Annual GSC SHRM Conference</a:t>
          </a:r>
        </a:p>
        <a:p>
          <a:pPr marL="114300" lvl="1" indent="-114300" algn="l" defTabSz="622300">
            <a:lnSpc>
              <a:spcPct val="90000"/>
            </a:lnSpc>
            <a:spcBef>
              <a:spcPct val="0"/>
            </a:spcBef>
            <a:spcAft>
              <a:spcPct val="15000"/>
            </a:spcAft>
            <a:buChar char="•"/>
          </a:pPr>
          <a:r>
            <a:rPr lang="en-US" sz="1400" b="1" kern="1200" dirty="0"/>
            <a:t>October 15-17, 2023</a:t>
          </a:r>
        </a:p>
        <a:p>
          <a:pPr marL="114300" lvl="1" indent="-114300" algn="l" defTabSz="622300">
            <a:lnSpc>
              <a:spcPct val="90000"/>
            </a:lnSpc>
            <a:spcBef>
              <a:spcPct val="0"/>
            </a:spcBef>
            <a:spcAft>
              <a:spcPct val="15000"/>
            </a:spcAft>
            <a:buChar char="•"/>
          </a:pPr>
          <a:r>
            <a:rPr lang="en-US" sz="1400" b="1" kern="1200" dirty="0"/>
            <a:t>Atlantic City, NJ</a:t>
          </a:r>
        </a:p>
        <a:p>
          <a:pPr marL="114300" lvl="1" indent="-114300" algn="l" defTabSz="622300">
            <a:lnSpc>
              <a:spcPct val="90000"/>
            </a:lnSpc>
            <a:spcBef>
              <a:spcPct val="0"/>
            </a:spcBef>
            <a:spcAft>
              <a:spcPct val="15000"/>
            </a:spcAft>
            <a:buChar char="•"/>
          </a:pPr>
          <a:r>
            <a:rPr lang="en-US" sz="1400" b="1" kern="1200" dirty="0"/>
            <a:t>Volunteer Opportunities </a:t>
          </a:r>
          <a:br>
            <a:rPr lang="en-US" sz="1400" kern="1200" dirty="0"/>
          </a:br>
          <a:endParaRPr lang="en-US" sz="1400" kern="1200" dirty="0"/>
        </a:p>
      </dsp:txBody>
      <dsp:txXfrm>
        <a:off x="0" y="1285338"/>
        <a:ext cx="7337823" cy="1122456"/>
      </dsp:txXfrm>
    </dsp:sp>
    <dsp:sp modelId="{C2FEA785-A4F0-454B-89CA-0D7C71347A2A}">
      <dsp:nvSpPr>
        <dsp:cNvPr id="0" name=""/>
        <dsp:cNvSpPr/>
      </dsp:nvSpPr>
      <dsp:spPr>
        <a:xfrm>
          <a:off x="366891" y="1211610"/>
          <a:ext cx="5136476" cy="147455"/>
        </a:xfrm>
        <a:prstGeom prst="roundRect">
          <a:avLst/>
        </a:prstGeom>
        <a:solidFill>
          <a:schemeClr val="accent5">
            <a:hueOff val="-6559472"/>
            <a:satOff val="44638"/>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7" tIns="0" rIns="194147" bIns="0" numCol="1" spcCol="1270" anchor="ctr" anchorCtr="0">
          <a:noAutofit/>
        </a:bodyPr>
        <a:lstStyle/>
        <a:p>
          <a:pPr marL="0" lvl="0" indent="0" algn="l" defTabSz="622300">
            <a:lnSpc>
              <a:spcPct val="90000"/>
            </a:lnSpc>
            <a:spcBef>
              <a:spcPct val="0"/>
            </a:spcBef>
            <a:spcAft>
              <a:spcPct val="35000"/>
            </a:spcAft>
            <a:buNone/>
          </a:pPr>
          <a:r>
            <a:rPr lang="en-US" sz="1400" b="1" kern="1200"/>
            <a:t>State – Garden State Council (GSC)</a:t>
          </a:r>
          <a:endParaRPr lang="en-US" sz="1400" kern="1200"/>
        </a:p>
      </dsp:txBody>
      <dsp:txXfrm>
        <a:off x="374089" y="1218808"/>
        <a:ext cx="5122080" cy="133059"/>
      </dsp:txXfrm>
    </dsp:sp>
    <dsp:sp modelId="{E0013C3B-3811-4548-961F-6C2A027149A9}">
      <dsp:nvSpPr>
        <dsp:cNvPr id="0" name=""/>
        <dsp:cNvSpPr/>
      </dsp:nvSpPr>
      <dsp:spPr>
        <a:xfrm>
          <a:off x="0" y="2508496"/>
          <a:ext cx="7337823" cy="1101423"/>
        </a:xfrm>
        <a:prstGeom prst="rect">
          <a:avLst/>
        </a:prstGeom>
        <a:solidFill>
          <a:schemeClr val="lt1">
            <a:alpha val="90000"/>
            <a:hueOff val="0"/>
            <a:satOff val="0"/>
            <a:lumOff val="0"/>
            <a:alphaOff val="0"/>
          </a:schemeClr>
        </a:solidFill>
        <a:ln w="12700" cap="flat" cmpd="sng" algn="ctr">
          <a:solidFill>
            <a:schemeClr val="accent5">
              <a:hueOff val="-13118945"/>
              <a:satOff val="89277"/>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9497" tIns="104140" rIns="569497"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Breakfast Roundtables</a:t>
          </a:r>
          <a:endParaRPr lang="en-US" sz="1400" kern="1200"/>
        </a:p>
        <a:p>
          <a:pPr marL="114300" lvl="1" indent="-114300" algn="l" defTabSz="622300">
            <a:lnSpc>
              <a:spcPct val="90000"/>
            </a:lnSpc>
            <a:spcBef>
              <a:spcPct val="0"/>
            </a:spcBef>
            <a:spcAft>
              <a:spcPct val="15000"/>
            </a:spcAft>
            <a:buChar char="•"/>
          </a:pPr>
          <a:r>
            <a:rPr lang="en-US" sz="1400" b="1" kern="1200" dirty="0"/>
            <a:t>Seminars / workshops</a:t>
          </a:r>
          <a:endParaRPr lang="en-US" sz="1400" kern="1200" dirty="0"/>
        </a:p>
        <a:p>
          <a:pPr marL="114300" lvl="1" indent="-114300" algn="l" defTabSz="622300">
            <a:lnSpc>
              <a:spcPct val="90000"/>
            </a:lnSpc>
            <a:spcBef>
              <a:spcPct val="0"/>
            </a:spcBef>
            <a:spcAft>
              <a:spcPct val="15000"/>
            </a:spcAft>
            <a:buChar char="•"/>
          </a:pPr>
          <a:r>
            <a:rPr lang="en-US" sz="1400" b="1" kern="1200" dirty="0"/>
            <a:t>Webinars</a:t>
          </a:r>
        </a:p>
        <a:p>
          <a:pPr marL="114300" lvl="1" indent="-114300" algn="l" defTabSz="622300">
            <a:lnSpc>
              <a:spcPct val="90000"/>
            </a:lnSpc>
            <a:spcBef>
              <a:spcPct val="0"/>
            </a:spcBef>
            <a:spcAft>
              <a:spcPct val="15000"/>
            </a:spcAft>
            <a:buChar char="•"/>
          </a:pPr>
          <a:endParaRPr lang="en-US" sz="1400" b="1" kern="1200" dirty="0"/>
        </a:p>
      </dsp:txBody>
      <dsp:txXfrm>
        <a:off x="0" y="2508496"/>
        <a:ext cx="7337823" cy="1101423"/>
      </dsp:txXfrm>
    </dsp:sp>
    <dsp:sp modelId="{01E09FC5-0B40-4207-87AC-056280A97DC1}">
      <dsp:nvSpPr>
        <dsp:cNvPr id="0" name=""/>
        <dsp:cNvSpPr/>
      </dsp:nvSpPr>
      <dsp:spPr>
        <a:xfrm>
          <a:off x="366891" y="2434768"/>
          <a:ext cx="5136476" cy="147455"/>
        </a:xfrm>
        <a:prstGeom prst="roundRect">
          <a:avLst/>
        </a:prstGeom>
        <a:solidFill>
          <a:schemeClr val="accent5">
            <a:hueOff val="-13118945"/>
            <a:satOff val="8927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7" tIns="0" rIns="194147" bIns="0" numCol="1" spcCol="1270" anchor="ctr" anchorCtr="0">
          <a:noAutofit/>
        </a:bodyPr>
        <a:lstStyle/>
        <a:p>
          <a:pPr marL="0" lvl="0" indent="0" algn="l" defTabSz="622300">
            <a:lnSpc>
              <a:spcPct val="90000"/>
            </a:lnSpc>
            <a:spcBef>
              <a:spcPct val="0"/>
            </a:spcBef>
            <a:spcAft>
              <a:spcPct val="35000"/>
            </a:spcAft>
            <a:buNone/>
          </a:pPr>
          <a:r>
            <a:rPr lang="en-US" sz="1400" b="1" kern="1200"/>
            <a:t>HRA – </a:t>
          </a:r>
          <a:endParaRPr lang="en-US" sz="1400" kern="1200"/>
        </a:p>
      </dsp:txBody>
      <dsp:txXfrm>
        <a:off x="374089" y="2441966"/>
        <a:ext cx="5122080" cy="13305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7/12/2023</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005167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7/12/2023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70172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60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06169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02638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12</a:t>
            </a:fld>
            <a:endParaRPr lang="en-US" dirty="0"/>
          </a:p>
        </p:txBody>
      </p:sp>
      <p:sp>
        <p:nvSpPr>
          <p:cNvPr id="40965" name="Rectangle 2"/>
          <p:cNvSpPr>
            <a:spLocks noGrp="1" noRot="1" noChangeAspect="1" noChangeArrowheads="1" noTextEdit="1"/>
          </p:cNvSpPr>
          <p:nvPr>
            <p:ph type="sldImg"/>
          </p:nvPr>
        </p:nvSpPr>
        <p:spPr>
          <a:xfrm>
            <a:off x="1211263" y="460375"/>
            <a:ext cx="4652962" cy="3489325"/>
          </a:xfrm>
          <a:ln/>
        </p:spPr>
      </p:sp>
      <p:sp>
        <p:nvSpPr>
          <p:cNvPr id="40966" name="Rectangle 3"/>
          <p:cNvSpPr>
            <a:spLocks noGrp="1" noChangeArrowheads="1"/>
          </p:cNvSpPr>
          <p:nvPr>
            <p:ph type="body" idx="1"/>
          </p:nvPr>
        </p:nvSpPr>
        <p:spPr>
          <a:xfrm>
            <a:off x="317315" y="4238647"/>
            <a:ext cx="6461677" cy="4703922"/>
          </a:xfrm>
          <a:noFill/>
          <a:ln/>
        </p:spPr>
        <p:txBody>
          <a:bodyPr/>
          <a:lstStyle/>
          <a:p>
            <a:pPr>
              <a:buFontTx/>
              <a:buNone/>
            </a:pPr>
            <a:r>
              <a:rPr lang="en-US" dirty="0"/>
              <a:t>NEED</a:t>
            </a:r>
            <a:r>
              <a:rPr lang="en-US" baseline="0" dirty="0"/>
              <a:t> HELP to make these social media sites more effective for us.</a:t>
            </a:r>
          </a:p>
          <a:p>
            <a:pPr>
              <a:buFontTx/>
              <a:buNone/>
            </a:pPr>
            <a:endParaRPr lang="en-US" baseline="0" dirty="0"/>
          </a:p>
          <a:p>
            <a:pPr>
              <a:buFontTx/>
              <a:buNone/>
            </a:pPr>
            <a:r>
              <a:rPr lang="en-US" baseline="0" dirty="0"/>
              <a:t>Once we master them, maybe we can do blog (internal to members only) so you can get information or request support.</a:t>
            </a:r>
            <a:endParaRPr lang="en-US" dirty="0"/>
          </a:p>
        </p:txBody>
      </p:sp>
    </p:spTree>
    <p:extLst>
      <p:ext uri="{BB962C8B-B14F-4D97-AF65-F5344CB8AC3E}">
        <p14:creationId xmlns:p14="http://schemas.microsoft.com/office/powerpoint/2010/main" val="228608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1987" name="Rectangle 25"/>
          <p:cNvSpPr>
            <a:spLocks noGrp="1" noChangeArrowheads="1"/>
          </p:cNvSpPr>
          <p:nvPr>
            <p:ph type="ftr" sz="quarter" idx="4"/>
          </p:nvPr>
        </p:nvSpPr>
        <p:spPr>
          <a:noFill/>
        </p:spPr>
        <p:txBody>
          <a:bodyPr/>
          <a:lstStyle/>
          <a:p>
            <a:r>
              <a:rPr lang="en-US" dirty="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13</a:t>
            </a:fld>
            <a:endParaRPr lang="en-US" dirty="0"/>
          </a:p>
        </p:txBody>
      </p:sp>
      <p:sp>
        <p:nvSpPr>
          <p:cNvPr id="41989" name="Rectangle 2"/>
          <p:cNvSpPr>
            <a:spLocks noGrp="1" noRot="1" noChangeAspect="1" noChangeArrowheads="1" noTextEdit="1"/>
          </p:cNvSpPr>
          <p:nvPr>
            <p:ph type="sldImg"/>
          </p:nvPr>
        </p:nvSpPr>
        <p:spPr>
          <a:xfrm>
            <a:off x="1196975" y="461963"/>
            <a:ext cx="4683125" cy="3511550"/>
          </a:xfrm>
          <a:ln/>
        </p:spPr>
      </p:sp>
      <p:sp>
        <p:nvSpPr>
          <p:cNvPr id="41990" name="Rectangle 3"/>
          <p:cNvSpPr>
            <a:spLocks noGrp="1" noChangeArrowheads="1"/>
          </p:cNvSpPr>
          <p:nvPr>
            <p:ph type="body" idx="1"/>
          </p:nvPr>
        </p:nvSpPr>
        <p:spPr>
          <a:xfrm>
            <a:off x="317315" y="4229055"/>
            <a:ext cx="6461677" cy="4663949"/>
          </a:xfrm>
          <a:noFill/>
          <a:ln/>
        </p:spPr>
        <p:txBody>
          <a:bodyPr/>
          <a:lstStyle/>
          <a:p>
            <a:pPr>
              <a:buFontTx/>
              <a:buNone/>
            </a:pPr>
            <a:r>
              <a:rPr lang="en-US" dirty="0"/>
              <a:t>Introduce each member attending</a:t>
            </a:r>
            <a:r>
              <a:rPr lang="en-US" baseline="0" dirty="0"/>
              <a:t> Orientation to an HRA member (buddy) attending dinner meeting, who will introduce them to at least 1 or 2 people they don’t know.  Also, recommend they sit with them during the dinner and get to know them and they have a chance to get to know the buddy.</a:t>
            </a:r>
          </a:p>
          <a:p>
            <a:pPr>
              <a:buFontTx/>
              <a:buNone/>
            </a:pPr>
            <a:endParaRPr lang="en-US" baseline="0" dirty="0"/>
          </a:p>
          <a:p>
            <a:pPr>
              <a:buFontTx/>
              <a:buNone/>
            </a:pPr>
            <a:r>
              <a:rPr lang="en-US" baseline="0" dirty="0"/>
              <a:t>Have pre-arranged and each member of Membership Committee have several participants assigned to them.</a:t>
            </a:r>
            <a:endParaRPr lang="en-US" dirty="0"/>
          </a:p>
        </p:txBody>
      </p:sp>
    </p:spTree>
    <p:extLst>
      <p:ext uri="{BB962C8B-B14F-4D97-AF65-F5344CB8AC3E}">
        <p14:creationId xmlns:p14="http://schemas.microsoft.com/office/powerpoint/2010/main" val="160239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extLst>
      <p:ext uri="{BB962C8B-B14F-4D97-AF65-F5344CB8AC3E}">
        <p14:creationId xmlns:p14="http://schemas.microsoft.com/office/powerpoint/2010/main" val="227410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a:t>
            </a:r>
            <a:r>
              <a:rPr lang="en-US" baseline="0" dirty="0"/>
              <a:t> with a few Personnel Manager getting together to find ways to address the labor shortage with men going to war.  Grow into an actual organization with officers and planned meetings and membership…became known as the Personnel Management Association (PMA).  </a:t>
            </a:r>
          </a:p>
          <a:p>
            <a:endParaRPr lang="en-US" baseline="0" dirty="0"/>
          </a:p>
          <a:p>
            <a:r>
              <a:rPr lang="en-US" baseline="0" dirty="0"/>
              <a:t>Struggled with the decision to affiliate with ASPA.  Afraid to loose its autonomy.  Decided the benefits outweighed their concerns. Became chapter #260.   </a:t>
            </a:r>
          </a:p>
          <a:p>
            <a:endParaRPr lang="en-US" baseline="0" dirty="0"/>
          </a:p>
          <a:p>
            <a:r>
              <a:rPr lang="en-US" baseline="0" dirty="0"/>
              <a:t>In 1989 ASPA changed to SHRM – name change was to reflect the change in responsibilities of the profession.  Subsequently PMA changed to Human Resource Association of So NJ .. Or HRA.</a:t>
            </a:r>
          </a:p>
          <a:p>
            <a:endParaRPr lang="en-US" baseline="0" dirty="0"/>
          </a:p>
          <a:p>
            <a:r>
              <a:rPr lang="en-US" baseline="0" dirty="0"/>
              <a:t>Celebrated our 50</a:t>
            </a:r>
            <a:r>
              <a:rPr lang="en-US" baseline="30000" dirty="0"/>
              <a:t>th</a:t>
            </a:r>
            <a:r>
              <a:rPr lang="en-US" baseline="0" dirty="0"/>
              <a:t> (?) anniversary in 1996.</a:t>
            </a:r>
          </a:p>
          <a:p>
            <a:endParaRPr lang="en-US" baseline="0" dirty="0"/>
          </a:p>
          <a:p>
            <a:r>
              <a:rPr lang="en-US" baseline="0" dirty="0"/>
              <a:t>Have grown from a group of 25 to over 380 members.</a:t>
            </a:r>
          </a:p>
          <a:p>
            <a:endParaRPr lang="en-US" baseline="0" dirty="0"/>
          </a:p>
          <a:p>
            <a:r>
              <a:rPr lang="en-US" baseline="0" dirty="0"/>
              <a:t>Try to keep the relationships and sharing of a small organization while leverage a larger organization that can provide more resources and support for our membership</a:t>
            </a:r>
          </a:p>
          <a:p>
            <a:endParaRPr lang="en-US" baseline="0" dirty="0"/>
          </a:p>
          <a:p>
            <a:r>
              <a:rPr lang="en-US" baseline="0" dirty="0"/>
              <a:t>On website under About Us you can find the bylaws, code of conduct, Goals, Mission / Vision</a:t>
            </a:r>
            <a:endParaRPr lang="en-US" dirty="0"/>
          </a:p>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163073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Current Officers.  Officers are elected for a two-year term.</a:t>
            </a:r>
            <a:r>
              <a:rPr lang="en-US" baseline="0" dirty="0"/>
              <a:t>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extLst>
      <p:ext uri="{BB962C8B-B14F-4D97-AF65-F5344CB8AC3E}">
        <p14:creationId xmlns:p14="http://schemas.microsoft.com/office/powerpoint/2010/main" val="146273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7107" name="Rectangle 25"/>
          <p:cNvSpPr>
            <a:spLocks noGrp="1" noChangeArrowheads="1"/>
          </p:cNvSpPr>
          <p:nvPr>
            <p:ph type="ftr" sz="quarter" idx="4"/>
          </p:nvPr>
        </p:nvSpPr>
        <p:spPr>
          <a:noFill/>
        </p:spPr>
        <p:txBody>
          <a:bodyPr/>
          <a:lstStyle/>
          <a:p>
            <a:r>
              <a:rPr lang="en-US" dirty="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a:t>
            </a:fld>
            <a:endParaRPr lang="en-US" dirty="0"/>
          </a:p>
        </p:txBody>
      </p:sp>
      <p:sp>
        <p:nvSpPr>
          <p:cNvPr id="47109" name="Rectangle 2"/>
          <p:cNvSpPr>
            <a:spLocks noGrp="1" noRot="1" noChangeAspect="1" noChangeArrowheads="1" noTextEdit="1"/>
          </p:cNvSpPr>
          <p:nvPr>
            <p:ph type="sldImg"/>
          </p:nvPr>
        </p:nvSpPr>
        <p:spPr>
          <a:xfrm>
            <a:off x="1196975" y="461963"/>
            <a:ext cx="4683125" cy="3511550"/>
          </a:xfrm>
          <a:ln/>
        </p:spPr>
      </p:sp>
      <p:sp>
        <p:nvSpPr>
          <p:cNvPr id="47110" name="Rectangle 3"/>
          <p:cNvSpPr>
            <a:spLocks noGrp="1" noChangeArrowheads="1"/>
          </p:cNvSpPr>
          <p:nvPr>
            <p:ph type="body" idx="1"/>
          </p:nvPr>
        </p:nvSpPr>
        <p:spPr>
          <a:xfrm>
            <a:off x="317315" y="4229054"/>
            <a:ext cx="6461677" cy="4703922"/>
          </a:xfrm>
          <a:noFill/>
          <a:ln/>
        </p:spPr>
        <p:txBody>
          <a:bodyPr/>
          <a:lstStyle/>
          <a:p>
            <a:pPr>
              <a:lnSpc>
                <a:spcPct val="80000"/>
              </a:lnSpc>
              <a:buFontTx/>
              <a:buNone/>
            </a:pPr>
            <a:r>
              <a:rPr lang="en-US" dirty="0"/>
              <a:t>We</a:t>
            </a:r>
            <a:r>
              <a:rPr lang="en-US" baseline="0" dirty="0"/>
              <a:t> encourage members to become certified and have provided support to pass the exam, </a:t>
            </a:r>
            <a:r>
              <a:rPr lang="en-US" baseline="0" dirty="0" err="1"/>
              <a:t>ie</a:t>
            </a:r>
            <a:r>
              <a:rPr lang="en-US" baseline="0" dirty="0"/>
              <a:t>:</a:t>
            </a:r>
          </a:p>
          <a:p>
            <a:pPr>
              <a:lnSpc>
                <a:spcPct val="80000"/>
              </a:lnSpc>
              <a:buFontTx/>
              <a:buNone/>
            </a:pPr>
            <a:r>
              <a:rPr lang="en-US" baseline="0" dirty="0"/>
              <a:t>SHRM Learning System – partnered with CCC</a:t>
            </a:r>
          </a:p>
          <a:p>
            <a:pPr>
              <a:lnSpc>
                <a:spcPct val="80000"/>
              </a:lnSpc>
              <a:buFontTx/>
              <a:buNone/>
            </a:pPr>
            <a:r>
              <a:rPr lang="en-US" baseline="0" dirty="0"/>
              <a:t>Study Group – facilitated by certified members</a:t>
            </a:r>
          </a:p>
          <a:p>
            <a:pPr>
              <a:lnSpc>
                <a:spcPct val="80000"/>
              </a:lnSpc>
              <a:buFontTx/>
              <a:buNone/>
            </a:pPr>
            <a:r>
              <a:rPr lang="en-US" baseline="0" dirty="0"/>
              <a:t>Information about exams and </a:t>
            </a:r>
            <a:r>
              <a:rPr lang="en-US" baseline="0" dirty="0" err="1"/>
              <a:t>recertifiation</a:t>
            </a:r>
            <a:r>
              <a:rPr lang="en-US" baseline="0" dirty="0"/>
              <a:t> options / scholarships </a:t>
            </a:r>
          </a:p>
          <a:p>
            <a:pPr>
              <a:lnSpc>
                <a:spcPct val="80000"/>
              </a:lnSpc>
              <a:buFontTx/>
              <a:buNone/>
            </a:pPr>
            <a:r>
              <a:rPr lang="en-US" baseline="0" dirty="0"/>
              <a:t>Recognition of certified members:  upon receipt of certification and listed on website.</a:t>
            </a:r>
          </a:p>
          <a:p>
            <a:pPr>
              <a:lnSpc>
                <a:spcPct val="80000"/>
              </a:lnSpc>
              <a:buFontTx/>
              <a:buNone/>
            </a:pPr>
            <a:endParaRPr lang="en-US" baseline="0" dirty="0"/>
          </a:p>
          <a:p>
            <a:pPr>
              <a:lnSpc>
                <a:spcPct val="80000"/>
              </a:lnSpc>
              <a:buFontTx/>
              <a:buNone/>
            </a:pPr>
            <a:r>
              <a:rPr lang="en-US" baseline="0" dirty="0"/>
              <a:t>Recertification credits:</a:t>
            </a:r>
          </a:p>
          <a:p>
            <a:pPr marL="176131" indent="-176131">
              <a:lnSpc>
                <a:spcPct val="80000"/>
              </a:lnSpc>
              <a:buFont typeface="Arial" panose="020B0604020202020204" pitchFamily="34" charset="0"/>
              <a:buChar char="•"/>
            </a:pPr>
            <a:r>
              <a:rPr lang="en-US" baseline="0" dirty="0" err="1"/>
              <a:t>Dinnner</a:t>
            </a:r>
            <a:r>
              <a:rPr lang="en-US" baseline="0" dirty="0"/>
              <a:t> Meetings</a:t>
            </a:r>
          </a:p>
          <a:p>
            <a:pPr marL="176131" indent="-176131">
              <a:lnSpc>
                <a:spcPct val="80000"/>
              </a:lnSpc>
              <a:buFont typeface="Arial" panose="020B0604020202020204" pitchFamily="34" charset="0"/>
              <a:buChar char="•"/>
            </a:pPr>
            <a:r>
              <a:rPr lang="en-US" baseline="0" dirty="0"/>
              <a:t>Breakfast Roundtables (some structure but more interactive than dinner meetings)</a:t>
            </a:r>
          </a:p>
          <a:p>
            <a:pPr marL="176131" indent="-176131">
              <a:lnSpc>
                <a:spcPct val="80000"/>
              </a:lnSpc>
              <a:buFont typeface="Arial" panose="020B0604020202020204" pitchFamily="34" charset="0"/>
              <a:buChar char="•"/>
            </a:pPr>
            <a:r>
              <a:rPr lang="en-US" baseline="0" dirty="0"/>
              <a:t>Book Club</a:t>
            </a:r>
            <a:endParaRPr lang="en-US" dirty="0"/>
          </a:p>
        </p:txBody>
      </p:sp>
    </p:spTree>
    <p:extLst>
      <p:ext uri="{BB962C8B-B14F-4D97-AF65-F5344CB8AC3E}">
        <p14:creationId xmlns:p14="http://schemas.microsoft.com/office/powerpoint/2010/main" val="321187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the 3</a:t>
            </a:r>
            <a:r>
              <a:rPr lang="en-US" baseline="30000" dirty="0"/>
              <a:t>rd</a:t>
            </a:r>
            <a:r>
              <a:rPr lang="en-US" dirty="0"/>
              <a:t> Thurs of the Month. .. Except</a:t>
            </a:r>
            <a:r>
              <a:rPr lang="en-US" baseline="0" dirty="0"/>
              <a:t> July and Aug.</a:t>
            </a:r>
          </a:p>
          <a:p>
            <a:endParaRPr lang="en-US" baseline="0" dirty="0"/>
          </a:p>
          <a:p>
            <a:r>
              <a:rPr lang="en-US" baseline="0" dirty="0"/>
              <a:t>Try to have a variety of subjects and focus from tactical to strategic and from compliance to organizational development issues.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17565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90537" y="3081337"/>
            <a:ext cx="5661660" cy="4213384"/>
          </a:xfrm>
        </p:spPr>
        <p:txBody>
          <a:bodyPr numCol="2" spcCol="187873">
            <a:noAutofit/>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College Relations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Committee supports the college outreach initiatives.  Chairs acts as a liaison with the Student Chapter Advisor and HRA.  Maintains contact with the GSC College Relations Director.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Coordinates activities between HRA and the Student Chapter  </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Provides information from SHRM to the student chapter advisor, such as scholarships and conferences </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Encourages students to attend HRA meetings </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Encourages implementation of mentoring program and internship opportunities  </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Finds opportunities to engage students with chapter initiatives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Communications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Responsible for maintaining the chapter website, overseeing other web networking resources and issuing press releases and newsletters.  Purpose of function is to ensure members get information needed and that the chapter and its activities are recognized in the community.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Schedules and issues periodic newsletters to members and prospective members to ensure important information is disseminated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Community Outreach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committee is responsible for connecting with various community organizations and initiatives.  The committee supports and sponsors initiatives such as M25 Coat Drive for homeless, Toys for Tots, Habitat for Humanity, Food Drives, etc.</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Attends monthly chamber meetings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Diversity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Purpose is to encourage the chapter and its members to be aware of diversity and inclusion, the benefits of same and ways in which to encourage awareness and acceptance.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Highlight and sponsor diversity initiatives – meeting topic, seminars, icebreaker</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Emerging Professionals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give back to the HR community, to encourage volunteerism and to develop future leaders on behalf of HRA, this group is open to young HR professionals with eight or less years’ experience. This venue supports and recognizes the future of our profession by assisting in their growth by providing a forum for idea sharing while benefiting from fresh and insightful new ideas and contributions to our profession and association that can be realized by these individuals.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Professional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Focus on programs and initiatives that will enhance knowledge and growth of members.  Encourage certification through HRCI and make information available on  SHRM Learning System.  </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In-Transition Group</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Maintain Job Board on website</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Book Club</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Study Group</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Acknowledge and recognize certification achievement</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Breakfast Roundtables</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Lunch and Learns</a:t>
            </a:r>
          </a:p>
          <a:p>
            <a:pPr marL="342900" marR="0" lvl="0" indent="-342900">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Webinars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Programs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Develops list of diversified meeting for dinner meetings and secures appropriate speakers prior to the program year (Sept-June) commencing.  Recommends workshops and seminars that may be beneficial to membership and to the chapter.  Coordinates programs with Professional Development Chair on Breakfast Roundtables and other venues.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SHRM Foundation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Communicates to members the work of the SHRM Foundation and encourages individual members to contribute. Coordinate events and initiatives to raise money on behalf of the chapter to donate annually to the SHRM Foundation.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Communicates information about SHRM Foundation to chapter members, via meetings, newsletter and social media</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Coordinates annual fundraiser for donation to the SHRM Foundation</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SHRM Foundation Scholarships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Sponsorships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financial support to the chapter by publicizing sponsorship opportunities and securing sponsors for dinner meetings, website and other events (such as seminars / workshops).   Ensure website has appropriate information on how to sponsor a meeting event or the website, the benefits and costs.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a:p>
            <a:pPr marL="234841" indent="-234841"/>
            <a:r>
              <a:rPr lang="en-US" dirty="0"/>
              <a:t>JOIN A COMMITTEE – TAKE A SMALL ROLE AND GROW!</a:t>
            </a:r>
          </a:p>
          <a:p>
            <a:pPr marL="234841" indent="-234841"/>
            <a:endParaRPr lang="en-US" dirty="0"/>
          </a:p>
          <a:p>
            <a:pPr marL="234841" indent="-234841"/>
            <a:r>
              <a:rPr lang="en-US" dirty="0"/>
              <a:t>SIGN UP NOW</a:t>
            </a:r>
            <a:r>
              <a:rPr lang="en-US" baseline="0" dirty="0"/>
              <a:t> or if unsure, contact Carol Asselta or the VP</a:t>
            </a:r>
            <a:endParaRPr lang="en-US" dirty="0"/>
          </a:p>
          <a:p>
            <a:pPr marL="234841" indent="-234841"/>
            <a:endParaRPr lang="en-US" dirty="0"/>
          </a:p>
          <a:p>
            <a:pPr marL="234841" indent="-234841"/>
            <a:endParaRPr lang="en-US" dirty="0"/>
          </a:p>
        </p:txBody>
      </p:sp>
      <p:sp>
        <p:nvSpPr>
          <p:cNvPr id="5" name="Slide Image Placeholder 4"/>
          <p:cNvSpPr>
            <a:spLocks noGrp="1" noRot="1" noChangeAspect="1"/>
          </p:cNvSpPr>
          <p:nvPr>
            <p:ph type="sldImg"/>
          </p:nvPr>
        </p:nvSpPr>
        <p:spPr>
          <a:xfrm>
            <a:off x="568325" y="515938"/>
            <a:ext cx="3221038" cy="2414587"/>
          </a:xfrm>
        </p:spPr>
      </p:sp>
    </p:spTree>
    <p:extLst>
      <p:ext uri="{BB962C8B-B14F-4D97-AF65-F5344CB8AC3E}">
        <p14:creationId xmlns:p14="http://schemas.microsoft.com/office/powerpoint/2010/main" val="270398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Garden State Council-SHRM (GSC-SHRM), comprised entirely of volunteer leaders, is a professional organization supporting the Human Resources profession and the eleven Society for Human Resource Management chapters based in New Jersey.  Founded in 1987, its rich history laid the foundation for its evolution into an influential voice of the Human Resources profession in New Jersey.</a:t>
            </a:r>
          </a:p>
          <a:p>
            <a:r>
              <a:rPr lang="en-US" dirty="0"/>
              <a:t>GSC-SHRM serves as the state-level affiliate of the Society for Human Resource Management. It provides HR professionals in New Jersey with programs, conferences and more. It supports SHRM initiatives within the state, and also serves as an entry points for HR professionals new to New Jersey or for those in an area not covered by a local chapter.</a:t>
            </a:r>
          </a:p>
          <a:p>
            <a:pPr defTabSz="939363">
              <a:defRPr/>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extLst>
      <p:ext uri="{BB962C8B-B14F-4D97-AF65-F5344CB8AC3E}">
        <p14:creationId xmlns:p14="http://schemas.microsoft.com/office/powerpoint/2010/main" val="111905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44033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72345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pic>
        <p:nvPicPr>
          <p:cNvPr id="7" name="Picture 2" descr="Human Resource Association of Southern New Jersey">
            <a:extLst>
              <a:ext uri="{FF2B5EF4-FFF2-40B4-BE49-F238E27FC236}">
                <a16:creationId xmlns:a16="http://schemas.microsoft.com/office/drawing/2014/main" id="{C7394E2C-9D1E-9938-CA52-D77F2B169EF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699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6547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33D6E5A2-EC83-451F-A719-9AC1370DD5CF}" type="slidenum">
              <a:rPr lang="en-US" smtClean="0"/>
              <a:pPr/>
              <a:t>‹#›</a:t>
            </a:fld>
            <a:endParaRPr lang="en-US" dirty="0"/>
          </a:p>
        </p:txBody>
      </p:sp>
      <p:pic>
        <p:nvPicPr>
          <p:cNvPr id="8" name="Picture 2" descr="Human Resource Association of Southern New Jersey">
            <a:extLst>
              <a:ext uri="{FF2B5EF4-FFF2-40B4-BE49-F238E27FC236}">
                <a16:creationId xmlns:a16="http://schemas.microsoft.com/office/drawing/2014/main" id="{3798AF30-3489-AAFE-8F24-4610AE8E15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4275" y="4886325"/>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8205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7/12/2023</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pic>
        <p:nvPicPr>
          <p:cNvPr id="9218" name="Picture 2" descr="Human Resource Association of Southern New Jerse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3048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4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pic>
        <p:nvPicPr>
          <p:cNvPr id="2050" name="Picture 2" descr="Human Resource Association of Southern New Jerse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54102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3237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pic>
        <p:nvPicPr>
          <p:cNvPr id="1026" name="Picture 2" descr="Human Resource Association of Southern New Jerse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86600" y="2286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221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pic>
        <p:nvPicPr>
          <p:cNvPr id="3074" name="Picture 2" descr="Human Resource Association of Southern New Jers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4200" y="3810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pic>
        <p:nvPicPr>
          <p:cNvPr id="7" name="Picture 2">
            <a:extLst>
              <a:ext uri="{FF2B5EF4-FFF2-40B4-BE49-F238E27FC236}">
                <a16:creationId xmlns:a16="http://schemas.microsoft.com/office/drawing/2014/main" id="{982E4DB3-6B1E-66A8-EF81-24131BFAC7C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p:blipFill>
        <p:spPr bwMode="auto">
          <a:xfrm>
            <a:off x="6904260" y="284176"/>
            <a:ext cx="1553159" cy="110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08347"/>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8832724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64686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pic>
        <p:nvPicPr>
          <p:cNvPr id="2" name="Picture 2" descr="Human Resource Association of Southern New Jersey">
            <a:extLst>
              <a:ext uri="{FF2B5EF4-FFF2-40B4-BE49-F238E27FC236}">
                <a16:creationId xmlns:a16="http://schemas.microsoft.com/office/drawing/2014/main" id="{D4D44A29-3C17-3579-BA60-A42B64798E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41275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75659"/>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pic>
        <p:nvPicPr>
          <p:cNvPr id="6" name="Picture 2" descr="Human Resource Association of Southern New Jersey">
            <a:extLst>
              <a:ext uri="{FF2B5EF4-FFF2-40B4-BE49-F238E27FC236}">
                <a16:creationId xmlns:a16="http://schemas.microsoft.com/office/drawing/2014/main" id="{1E437B15-A350-770D-5A3C-007EEB94101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3048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60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pic>
        <p:nvPicPr>
          <p:cNvPr id="5" name="Picture 2" descr="Human Resource Association of Southern New Jersey">
            <a:extLst>
              <a:ext uri="{FF2B5EF4-FFF2-40B4-BE49-F238E27FC236}">
                <a16:creationId xmlns:a16="http://schemas.microsoft.com/office/drawing/2014/main" id="{EA33F358-1991-1106-C4AF-FFD20A5366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2286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65139"/>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pic>
        <p:nvPicPr>
          <p:cNvPr id="2" name="Picture 2" descr="Human Resource Association of Southern New Jersey">
            <a:extLst>
              <a:ext uri="{FF2B5EF4-FFF2-40B4-BE49-F238E27FC236}">
                <a16:creationId xmlns:a16="http://schemas.microsoft.com/office/drawing/2014/main" id="{E01F6E5F-2F71-51BC-8960-4F380A58FCF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304800"/>
            <a:ext cx="18859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0657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42352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57B281C-5159-4971-8228-52B9A72E9ED2}" type="datetimeFigureOut">
              <a:rPr lang="en-US" smtClean="0"/>
              <a:pPr/>
              <a:t>7/12/2023</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92921130"/>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01" r:id="rId14"/>
    <p:sldLayoutId id="2147483650" r:id="rId15"/>
  </p:sldLayoutIdLst>
  <p:transition spd="slow">
    <p:wipe dir="d"/>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5.xml"/><Relationship Id="rId7" Type="http://schemas.openxmlformats.org/officeDocument/2006/relationships/image" Target="../media/image3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www.facebook.com/HRASNJ"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5.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7.xml"/><Relationship Id="rId7" Type="http://schemas.openxmlformats.org/officeDocument/2006/relationships/hyperlink" Target="mailto:joseph.j.skwara@ampf.com"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mailto:hrlaurakpowers@gmail.com" TargetMode="External"/><Relationship Id="rId11" Type="http://schemas.openxmlformats.org/officeDocument/2006/relationships/image" Target="../media/image26.png"/><Relationship Id="rId5" Type="http://schemas.openxmlformats.org/officeDocument/2006/relationships/notesSlide" Target="../notesSlides/notesSlide4.xml"/><Relationship Id="rId10" Type="http://schemas.openxmlformats.org/officeDocument/2006/relationships/image" Target="../media/image25.jpeg"/><Relationship Id="rId4" Type="http://schemas.openxmlformats.org/officeDocument/2006/relationships/slideLayout" Target="../slideLayouts/slideLayout2.xml"/><Relationship Id="rId9"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7.jpe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hrasnj.shrm.org/volunteer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vinelandnj.chambermaster.com/mic/hotdeals/search?memId=14&amp;type=3&amp;repId=1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314D91A9-90E1-717C-22CA-208D5FAC1C85}"/>
              </a:ext>
            </a:extLst>
          </p:cNvPr>
          <p:cNvSpPr>
            <a:spLocks noGrp="1"/>
          </p:cNvSpPr>
          <p:nvPr>
            <p:ph type="title"/>
          </p:nvPr>
        </p:nvSpPr>
        <p:spPr>
          <a:xfrm>
            <a:off x="3537748" y="2806632"/>
            <a:ext cx="4871645" cy="1244736"/>
          </a:xfrm>
        </p:spPr>
        <p:txBody>
          <a:bodyPr vert="horz" lIns="91440" tIns="45720" rIns="91440" bIns="45720" rtlCol="0" anchor="ctr">
            <a:normAutofit/>
          </a:bodyPr>
          <a:lstStyle/>
          <a:p>
            <a:pPr defTabSz="941832">
              <a:lnSpc>
                <a:spcPct val="80000"/>
              </a:lnSpc>
            </a:pPr>
            <a:r>
              <a:rPr lang="en-US" sz="4532" kern="1200" cap="all" spc="155" baseline="0" dirty="0">
                <a:solidFill>
                  <a:schemeClr val="bg1">
                    <a:lumMod val="75000"/>
                    <a:lumOff val="25000"/>
                  </a:schemeClr>
                </a:solidFill>
                <a:latin typeface="+mj-lt"/>
                <a:ea typeface="+mj-ea"/>
                <a:cs typeface="+mj-cs"/>
              </a:rPr>
              <a:t>NEW MEMBER ORIENTATION</a:t>
            </a:r>
            <a:endParaRPr lang="en-US" sz="4400" spc="150" dirty="0">
              <a:solidFill>
                <a:schemeClr val="bg1">
                  <a:lumMod val="75000"/>
                  <a:lumOff val="25000"/>
                </a:schemeClr>
              </a:solidFill>
            </a:endParaRPr>
          </a:p>
        </p:txBody>
      </p:sp>
      <p:sp>
        <p:nvSpPr>
          <p:cNvPr id="17" name="TextBox 16">
            <a:extLst>
              <a:ext uri="{FF2B5EF4-FFF2-40B4-BE49-F238E27FC236}">
                <a16:creationId xmlns:a16="http://schemas.microsoft.com/office/drawing/2014/main" id="{0622A6BC-0FE9-0030-F9FD-BDBE526F0501}"/>
              </a:ext>
            </a:extLst>
          </p:cNvPr>
          <p:cNvSpPr txBox="1"/>
          <p:nvPr/>
        </p:nvSpPr>
        <p:spPr>
          <a:xfrm>
            <a:off x="563928" y="3420413"/>
            <a:ext cx="2430303" cy="1102225"/>
          </a:xfrm>
          <a:prstGeom prst="rect">
            <a:avLst/>
          </a:prstGeom>
          <a:noFill/>
        </p:spPr>
        <p:txBody>
          <a:bodyPr wrap="square" rtlCol="0">
            <a:spAutoFit/>
          </a:bodyPr>
          <a:lstStyle/>
          <a:p>
            <a:pPr defTabSz="470916">
              <a:spcAft>
                <a:spcPts val="600"/>
              </a:spcAft>
            </a:pPr>
            <a:r>
              <a:rPr lang="en-US" sz="1854" kern="1200" dirty="0">
                <a:solidFill>
                  <a:schemeClr val="bg1">
                    <a:lumMod val="75000"/>
                    <a:lumOff val="25000"/>
                  </a:schemeClr>
                </a:solidFill>
                <a:latin typeface="+mn-lt"/>
                <a:ea typeface="+mn-ea"/>
                <a:cs typeface="+mn-cs"/>
              </a:rPr>
              <a:t>Wednesday, 7/12/2023</a:t>
            </a:r>
          </a:p>
          <a:p>
            <a:pPr defTabSz="470916">
              <a:spcAft>
                <a:spcPts val="600"/>
              </a:spcAft>
            </a:pPr>
            <a:r>
              <a:rPr lang="en-US" sz="1854" kern="1200" dirty="0">
                <a:solidFill>
                  <a:schemeClr val="bg1">
                    <a:lumMod val="75000"/>
                    <a:lumOff val="25000"/>
                  </a:schemeClr>
                </a:solidFill>
                <a:latin typeface="+mn-lt"/>
                <a:ea typeface="+mn-ea"/>
                <a:cs typeface="+mn-cs"/>
              </a:rPr>
              <a:t>6:00pm</a:t>
            </a:r>
          </a:p>
          <a:p>
            <a:pPr defTabSz="470916">
              <a:spcAft>
                <a:spcPts val="600"/>
              </a:spcAft>
            </a:pPr>
            <a:r>
              <a:rPr lang="en-US" sz="1854" kern="1200" dirty="0">
                <a:solidFill>
                  <a:schemeClr val="bg1">
                    <a:lumMod val="75000"/>
                    <a:lumOff val="25000"/>
                  </a:schemeClr>
                </a:solidFill>
                <a:latin typeface="+mn-lt"/>
                <a:ea typeface="+mn-ea"/>
                <a:cs typeface="+mn-cs"/>
              </a:rPr>
              <a:t>Zoom</a:t>
            </a:r>
            <a:endParaRPr lang="en-US" dirty="0">
              <a:solidFill>
                <a:schemeClr val="bg1">
                  <a:lumMod val="75000"/>
                  <a:lumOff val="25000"/>
                </a:schemeClr>
              </a:solidFill>
            </a:endParaRPr>
          </a:p>
        </p:txBody>
      </p:sp>
      <p:pic>
        <p:nvPicPr>
          <p:cNvPr id="19" name="Picture 18">
            <a:extLst>
              <a:ext uri="{FF2B5EF4-FFF2-40B4-BE49-F238E27FC236}">
                <a16:creationId xmlns:a16="http://schemas.microsoft.com/office/drawing/2014/main" id="{6B0FCBD8-CDE8-06CF-4E56-1885FF8FBFD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34607" y="1544742"/>
            <a:ext cx="2430303" cy="1733210"/>
          </a:xfrm>
          <a:prstGeom prst="rect">
            <a:avLst/>
          </a:prstGeom>
        </p:spPr>
      </p:pic>
      <p:cxnSp>
        <p:nvCxnSpPr>
          <p:cNvPr id="23" name="Straight Connector 22">
            <a:extLst>
              <a:ext uri="{FF2B5EF4-FFF2-40B4-BE49-F238E27FC236}">
                <a16:creationId xmlns:a16="http://schemas.microsoft.com/office/drawing/2014/main" id="{56B99FCD-5981-6E44-0CCB-F231CAC9BB8F}"/>
              </a:ext>
            </a:extLst>
          </p:cNvPr>
          <p:cNvCxnSpPr/>
          <p:nvPr/>
        </p:nvCxnSpPr>
        <p:spPr>
          <a:xfrm>
            <a:off x="3200400" y="1752600"/>
            <a:ext cx="0" cy="3048000"/>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1508760"/>
          </a:xfrm>
        </p:spPr>
        <p:txBody>
          <a:bodyPr vert="horz" lIns="91440" tIns="45720" rIns="91440" bIns="45720" rtlCol="0" anchor="ctr">
            <a:normAutofit/>
          </a:bodyPr>
          <a:lstStyle/>
          <a:p>
            <a:r>
              <a:rPr lang="en-US"/>
              <a:t>Conferences</a:t>
            </a:r>
          </a:p>
        </p:txBody>
      </p:sp>
      <p:graphicFrame>
        <p:nvGraphicFramePr>
          <p:cNvPr id="5" name="Content Placeholder 2">
            <a:extLst>
              <a:ext uri="{FF2B5EF4-FFF2-40B4-BE49-F238E27FC236}">
                <a16:creationId xmlns:a16="http://schemas.microsoft.com/office/drawing/2014/main" id="{554B2440-8AA9-07EF-3498-C2349AED1076}"/>
              </a:ext>
            </a:extLst>
          </p:cNvPr>
          <p:cNvGraphicFramePr>
            <a:graphicFrameLocks noGrp="1"/>
          </p:cNvGraphicFramePr>
          <p:nvPr>
            <p:ph sz="half" idx="1"/>
            <p:extLst>
              <p:ext uri="{D42A27DB-BD31-4B8C-83A1-F6EECF244321}">
                <p14:modId xmlns:p14="http://schemas.microsoft.com/office/powerpoint/2010/main" val="3491739010"/>
              </p:ext>
            </p:extLst>
          </p:nvPr>
        </p:nvGraphicFramePr>
        <p:xfrm>
          <a:off x="902493" y="2476595"/>
          <a:ext cx="7337823" cy="361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025082"/>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446" y="0"/>
            <a:ext cx="454855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2054942"/>
            <a:ext cx="4554232"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462" y="2194560"/>
            <a:ext cx="4064221" cy="1739347"/>
          </a:xfrm>
        </p:spPr>
        <p:txBody>
          <a:bodyPr vert="horz" lIns="91440" tIns="45720" rIns="91440" bIns="45720" rtlCol="0" anchor="ctr">
            <a:normAutofit/>
          </a:bodyPr>
          <a:lstStyle/>
          <a:p>
            <a:pPr algn="ctr">
              <a:lnSpc>
                <a:spcPct val="80000"/>
              </a:lnSpc>
            </a:pPr>
            <a:r>
              <a:rPr lang="en-US" sz="6000" spc="150">
                <a:solidFill>
                  <a:schemeClr val="tx2"/>
                </a:solidFill>
              </a:rPr>
              <a:t>Website Overview</a:t>
            </a:r>
          </a:p>
        </p:txBody>
      </p:sp>
      <p:sp>
        <p:nvSpPr>
          <p:cNvPr id="16" name="Rectangle 15">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4122"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a:extLst>
              <a:ext uri="{FF2B5EF4-FFF2-40B4-BE49-F238E27FC236}">
                <a16:creationId xmlns:a16="http://schemas.microsoft.com/office/drawing/2014/main" id="{610A57F0-1636-06B2-9AC0-D7ADDC085407}"/>
              </a:ext>
            </a:extLst>
          </p:cNvPr>
          <p:cNvPicPr>
            <a:picLocks noChangeAspect="1"/>
          </p:cNvPicPr>
          <p:nvPr/>
        </p:nvPicPr>
        <p:blipFill>
          <a:blip r:embed="rId3"/>
          <a:stretch>
            <a:fillRect/>
          </a:stretch>
        </p:blipFill>
        <p:spPr>
          <a:xfrm>
            <a:off x="475706" y="1607291"/>
            <a:ext cx="3638356" cy="3601971"/>
          </a:xfrm>
          <a:prstGeom prst="rect">
            <a:avLst/>
          </a:prstGeom>
        </p:spPr>
      </p:pic>
    </p:spTree>
    <p:extLst>
      <p:ext uri="{BB962C8B-B14F-4D97-AF65-F5344CB8AC3E}">
        <p14:creationId xmlns:p14="http://schemas.microsoft.com/office/powerpoint/2010/main" val="453752542"/>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304800" y="208379"/>
            <a:ext cx="7338060" cy="1508760"/>
          </a:xfrm>
        </p:spPr>
        <p:txBody>
          <a:bodyPr>
            <a:normAutofit/>
          </a:bodyPr>
          <a:lstStyle/>
          <a:p>
            <a:pPr>
              <a:defRPr/>
            </a:pPr>
            <a:r>
              <a:rPr lang="en-US" dirty="0"/>
              <a:t>Find Us on Social Media</a:t>
            </a:r>
          </a:p>
        </p:txBody>
      </p:sp>
      <p:sp>
        <p:nvSpPr>
          <p:cNvPr id="618499" name="Rectangle 3"/>
          <p:cNvSpPr>
            <a:spLocks noGrp="1" noChangeArrowheads="1"/>
          </p:cNvSpPr>
          <p:nvPr>
            <p:ph idx="1"/>
            <p:custDataLst>
              <p:tags r:id="rId3"/>
            </p:custDataLst>
          </p:nvPr>
        </p:nvSpPr>
        <p:spPr>
          <a:xfrm>
            <a:off x="3762427" y="2209800"/>
            <a:ext cx="3880433" cy="4218134"/>
          </a:xfrm>
        </p:spPr>
        <p:txBody>
          <a:bodyPr>
            <a:normAutofit/>
          </a:bodyPr>
          <a:lstStyle/>
          <a:p>
            <a:pPr>
              <a:defRPr/>
            </a:pPr>
            <a:endParaRPr lang="en-US" dirty="0"/>
          </a:p>
          <a:p>
            <a:pPr marL="0" indent="0">
              <a:buNone/>
              <a:defRPr/>
            </a:pPr>
            <a:r>
              <a:rPr lang="en-US" dirty="0">
                <a:hlinkClick r:id="rId6">
                  <a:extLst>
                    <a:ext uri="{A12FA001-AC4F-418D-AE19-62706E023703}">
                      <ahyp:hlinkClr xmlns:ahyp="http://schemas.microsoft.com/office/drawing/2018/hyperlinkcolor" val="tx"/>
                    </a:ext>
                  </a:extLst>
                </a:hlinkClick>
              </a:rPr>
              <a:t>https://www.facebook.com/HRASNJ</a:t>
            </a:r>
            <a:endParaRPr lang="en-US" dirty="0"/>
          </a:p>
          <a:p>
            <a:pPr>
              <a:defRPr/>
            </a:pPr>
            <a:endParaRPr lang="en-US" dirty="0"/>
          </a:p>
          <a:p>
            <a:pPr marL="0" indent="0">
              <a:buNone/>
              <a:defRPr/>
            </a:pPr>
            <a:r>
              <a:rPr lang="en-US" dirty="0"/>
              <a:t>https://www.linkedin.com/groups/HRA-Southern-New-Jersey-2948881/about</a:t>
            </a:r>
            <a:endParaRPr lang="en-US" u="sng" dirty="0"/>
          </a:p>
        </p:txBody>
      </p:sp>
      <p:pic>
        <p:nvPicPr>
          <p:cNvPr id="22530" name="Picture 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1520767" y="2771855"/>
            <a:ext cx="1789724" cy="460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524000" y="3962400"/>
            <a:ext cx="1783258" cy="6656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0548" name="Rectangle 620550">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553" name="Rectangle 620552">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546" name="Rectangle 2"/>
          <p:cNvSpPr>
            <a:spLocks noGrp="1" noChangeArrowheads="1"/>
          </p:cNvSpPr>
          <p:nvPr>
            <p:ph type="title"/>
            <p:custDataLst>
              <p:tags r:id="rId2"/>
            </p:custDataLst>
          </p:nvPr>
        </p:nvSpPr>
        <p:spPr>
          <a:xfrm>
            <a:off x="1981200" y="2209800"/>
            <a:ext cx="4989224" cy="813142"/>
          </a:xfrm>
        </p:spPr>
        <p:txBody>
          <a:bodyPr>
            <a:normAutofit/>
          </a:bodyPr>
          <a:lstStyle/>
          <a:p>
            <a:pPr algn="ctr" defTabSz="1028459">
              <a:defRPr/>
            </a:pPr>
            <a:r>
              <a:rPr lang="en-US" sz="4499" b="1" kern="1200" cap="small" baseline="0" dirty="0">
                <a:solidFill>
                  <a:srgbClr val="0070C0"/>
                </a:solidFill>
                <a:latin typeface="+mn-lt"/>
                <a:ea typeface="+mj-ea"/>
                <a:cs typeface="+mj-cs"/>
              </a:rPr>
              <a:t>Questions</a:t>
            </a:r>
            <a:r>
              <a:rPr lang="en-US" sz="4499" b="1" kern="1200" cap="small" baseline="0" dirty="0">
                <a:solidFill>
                  <a:srgbClr val="0070C0"/>
                </a:solidFill>
                <a:latin typeface="+mj-lt"/>
                <a:ea typeface="+mj-ea"/>
                <a:cs typeface="+mj-cs"/>
              </a:rPr>
              <a:t>?</a:t>
            </a:r>
            <a:endParaRPr lang="en-US" dirty="0">
              <a:solidFill>
                <a:srgbClr val="0070C0"/>
              </a:solidFill>
            </a:endParaRPr>
          </a:p>
        </p:txBody>
      </p:sp>
      <p:sp>
        <p:nvSpPr>
          <p:cNvPr id="5" name="TextBox 4"/>
          <p:cNvSpPr txBox="1"/>
          <p:nvPr/>
        </p:nvSpPr>
        <p:spPr>
          <a:xfrm>
            <a:off x="851965" y="3887299"/>
            <a:ext cx="7440070" cy="813142"/>
          </a:xfrm>
          <a:prstGeom prst="rect">
            <a:avLst/>
          </a:prstGeom>
          <a:noFill/>
        </p:spPr>
        <p:txBody>
          <a:bodyPr wrap="square" rtlCol="0">
            <a:spAutoFit/>
          </a:bodyPr>
          <a:lstStyle/>
          <a:p>
            <a:pPr algn="ctr" defTabSz="514230">
              <a:spcAft>
                <a:spcPts val="668"/>
              </a:spcAft>
            </a:pPr>
            <a:r>
              <a:rPr lang="en-US" sz="4499" b="1" kern="1200" dirty="0">
                <a:solidFill>
                  <a:srgbClr val="0070C0"/>
                </a:solidFill>
                <a:ea typeface="+mn-ea"/>
                <a:cs typeface="+mn-cs"/>
              </a:rPr>
              <a:t>Ready</a:t>
            </a:r>
            <a:r>
              <a:rPr lang="en-US" sz="4499" b="1" kern="1200" dirty="0">
                <a:solidFill>
                  <a:srgbClr val="0070C0"/>
                </a:solidFill>
                <a:latin typeface="+mn-lt"/>
                <a:ea typeface="+mn-ea"/>
                <a:cs typeface="+mn-cs"/>
              </a:rPr>
              <a:t> to Make Connections? </a:t>
            </a:r>
            <a:endParaRPr lang="en-US" sz="4000" b="1" dirty="0">
              <a:solidFill>
                <a:srgbClr val="0070C0"/>
              </a:solidFill>
            </a:endParaRPr>
          </a:p>
        </p:txBody>
      </p:sp>
      <p:pic>
        <p:nvPicPr>
          <p:cNvPr id="3" name="Picture 2" descr="A blue and white logo&#10;&#10;Description automatically generated with low confidence">
            <a:extLst>
              <a:ext uri="{FF2B5EF4-FFF2-40B4-BE49-F238E27FC236}">
                <a16:creationId xmlns:a16="http://schemas.microsoft.com/office/drawing/2014/main" id="{517381C6-1A15-EE91-911C-E5ACE592654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01244" y="564566"/>
            <a:ext cx="1823276" cy="920846"/>
          </a:xfrm>
          <a:prstGeom prst="rect">
            <a:avLst/>
          </a:prstGeom>
        </p:spPr>
      </p:pic>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04800"/>
            <a:ext cx="7338060" cy="1508760"/>
          </a:xfrm>
        </p:spPr>
        <p:txBody>
          <a:bodyPr>
            <a:normAutofit/>
          </a:bodyPr>
          <a:lstStyle/>
          <a:p>
            <a:r>
              <a:rPr lang="en-US" dirty="0"/>
              <a:t>New Member Orientation</a:t>
            </a:r>
          </a:p>
        </p:txBody>
      </p:sp>
      <p:graphicFrame>
        <p:nvGraphicFramePr>
          <p:cNvPr id="7" name="Content Placeholder 4">
            <a:extLst>
              <a:ext uri="{FF2B5EF4-FFF2-40B4-BE49-F238E27FC236}">
                <a16:creationId xmlns:a16="http://schemas.microsoft.com/office/drawing/2014/main" id="{305D9B75-F13B-4385-9425-D91CE835422F}"/>
              </a:ext>
            </a:extLst>
          </p:cNvPr>
          <p:cNvGraphicFramePr>
            <a:graphicFrameLocks noGrp="1"/>
          </p:cNvGraphicFramePr>
          <p:nvPr>
            <p:ph idx="1"/>
            <p:extLst>
              <p:ext uri="{D42A27DB-BD31-4B8C-83A1-F6EECF244321}">
                <p14:modId xmlns:p14="http://schemas.microsoft.com/office/powerpoint/2010/main" val="2591257857"/>
              </p:ext>
            </p:extLst>
          </p:nvPr>
        </p:nvGraphicFramePr>
        <p:xfrm>
          <a:off x="902493" y="2476595"/>
          <a:ext cx="7337823" cy="3416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2B5A89-7D80-440E-B72D-BFDA7F90880D}"/>
              </a:ext>
            </a:extLst>
          </p:cNvPr>
          <p:cNvGraphicFramePr>
            <a:graphicFrameLocks noGrp="1"/>
          </p:cNvGraphicFramePr>
          <p:nvPr>
            <p:ph idx="1"/>
            <p:extLst>
              <p:ext uri="{D42A27DB-BD31-4B8C-83A1-F6EECF244321}">
                <p14:modId xmlns:p14="http://schemas.microsoft.com/office/powerpoint/2010/main" val="3637624838"/>
              </p:ext>
            </p:extLst>
          </p:nvPr>
        </p:nvGraphicFramePr>
        <p:xfrm>
          <a:off x="762000" y="2040745"/>
          <a:ext cx="7772400" cy="420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1">
            <a:extLst>
              <a:ext uri="{FF2B5EF4-FFF2-40B4-BE49-F238E27FC236}">
                <a16:creationId xmlns:a16="http://schemas.microsoft.com/office/drawing/2014/main" id="{6536B949-50C4-44B7-97D3-9A5F163AEC76}"/>
              </a:ext>
            </a:extLst>
          </p:cNvPr>
          <p:cNvSpPr txBox="1">
            <a:spLocks/>
          </p:cNvSpPr>
          <p:nvPr>
            <p:custDataLst>
              <p:tags r:id="rId1"/>
            </p:custDataLst>
          </p:nvPr>
        </p:nvSpPr>
        <p:spPr>
          <a:xfrm>
            <a:off x="482600" y="339356"/>
            <a:ext cx="733806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dirty="0"/>
              <a:t>About us</a:t>
            </a:r>
          </a:p>
        </p:txBody>
      </p:sp>
    </p:spTree>
    <p:extLst>
      <p:ext uri="{BB962C8B-B14F-4D97-AF65-F5344CB8AC3E}">
        <p14:creationId xmlns:p14="http://schemas.microsoft.com/office/powerpoint/2010/main" val="4202917350"/>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Who’s Who</a:t>
            </a:r>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2849162043"/>
              </p:ext>
            </p:extLst>
          </p:nvPr>
        </p:nvGraphicFramePr>
        <p:xfrm>
          <a:off x="723119" y="2057400"/>
          <a:ext cx="7832834" cy="4323080"/>
        </p:xfrm>
        <a:graphic>
          <a:graphicData uri="http://schemas.openxmlformats.org/drawingml/2006/table">
            <a:tbl>
              <a:tblPr firstRow="1" bandRow="1">
                <a:tableStyleId>{5FD0F851-EC5A-4D38-B0AD-8093EC10F338}</a:tableStyleId>
              </a:tblPr>
              <a:tblGrid>
                <a:gridCol w="3108434">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65480">
                <a:tc>
                  <a:txBody>
                    <a:bodyPr/>
                    <a:lstStyle/>
                    <a:p>
                      <a:r>
                        <a:rPr lang="en-US" dirty="0"/>
                        <a:t>Officer</a:t>
                      </a:r>
                    </a:p>
                  </a:txBody>
                  <a:tcPr anchor="b"/>
                </a:tc>
                <a:tc>
                  <a:txBody>
                    <a:bodyPr/>
                    <a:lstStyle/>
                    <a:p>
                      <a:r>
                        <a:rPr lang="en-US" dirty="0"/>
                        <a:t>Contact information</a:t>
                      </a:r>
                    </a:p>
                  </a:txBody>
                  <a:tcPr anchor="b"/>
                </a:tc>
                <a:extLst>
                  <a:ext uri="{0D108BD9-81ED-4DB2-BD59-A6C34878D82A}">
                    <a16:rowId xmlns:a16="http://schemas.microsoft.com/office/drawing/2014/main" val="10000"/>
                  </a:ext>
                </a:extLst>
              </a:tr>
              <a:tr h="665480">
                <a:tc>
                  <a:txBody>
                    <a:bodyPr/>
                    <a:lstStyle/>
                    <a:p>
                      <a:pPr algn="l"/>
                      <a:r>
                        <a:rPr lang="en-US" b="1" i="0" dirty="0">
                          <a:solidFill>
                            <a:srgbClr val="111111"/>
                          </a:solidFill>
                          <a:effectLst/>
                          <a:latin typeface="arial"/>
                        </a:rPr>
                        <a:t>President               </a:t>
                      </a:r>
                      <a:br>
                        <a:rPr lang="en-US" b="0" i="0" dirty="0">
                          <a:solidFill>
                            <a:srgbClr val="111111"/>
                          </a:solidFill>
                          <a:effectLst/>
                          <a:latin typeface="arial"/>
                        </a:rPr>
                      </a:br>
                      <a:r>
                        <a:rPr lang="en-US" b="0" i="0" dirty="0">
                          <a:solidFill>
                            <a:srgbClr val="111111"/>
                          </a:solidFill>
                          <a:effectLst/>
                          <a:latin typeface="arial"/>
                        </a:rPr>
                        <a:t>Laura Powers</a:t>
                      </a:r>
                    </a:p>
                    <a:p>
                      <a:pPr algn="l"/>
                      <a:r>
                        <a:rPr lang="en-US" b="0" i="0" dirty="0">
                          <a:solidFill>
                            <a:srgbClr val="111111"/>
                          </a:solidFill>
                          <a:effectLst/>
                          <a:latin typeface="arial"/>
                        </a:rPr>
                        <a:t>SHRM-CP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PSE&amp;G</a:t>
                      </a:r>
                      <a:br>
                        <a:rPr lang="en-US" dirty="0"/>
                      </a:br>
                      <a:r>
                        <a:rPr lang="en-US" sz="1800" b="0" i="0" u="sng" kern="1200" dirty="0">
                          <a:solidFill>
                            <a:schemeClr val="tx1"/>
                          </a:solidFill>
                          <a:effectLst/>
                          <a:latin typeface="+mn-lt"/>
                          <a:ea typeface="+mn-ea"/>
                          <a:cs typeface="+mn-cs"/>
                          <a:hlinkClick r:id="rId6"/>
                        </a:rPr>
                        <a:t>hrlaurakpowers@gmail.com</a:t>
                      </a:r>
                      <a:endParaRPr lang="de-DE" sz="1800" b="0"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arial"/>
                      </a:endParaRPr>
                    </a:p>
                  </a:txBody>
                  <a:tcPr/>
                </a:tc>
                <a:extLst>
                  <a:ext uri="{0D108BD9-81ED-4DB2-BD59-A6C34878D82A}">
                    <a16:rowId xmlns:a16="http://schemas.microsoft.com/office/drawing/2014/main" val="10001"/>
                  </a:ext>
                </a:extLst>
              </a:tr>
              <a:tr h="665480">
                <a:tc>
                  <a:txBody>
                    <a:bodyPr/>
                    <a:lstStyle/>
                    <a:p>
                      <a:pPr algn="l"/>
                      <a:r>
                        <a:rPr lang="en-US" b="1" i="0" dirty="0">
                          <a:solidFill>
                            <a:srgbClr val="111111"/>
                          </a:solidFill>
                          <a:effectLst/>
                          <a:latin typeface="arial"/>
                        </a:rPr>
                        <a:t>Vice President</a:t>
                      </a:r>
                      <a:br>
                        <a:rPr lang="en-US" b="0" i="0" dirty="0">
                          <a:solidFill>
                            <a:srgbClr val="111111"/>
                          </a:solidFill>
                          <a:effectLst/>
                          <a:latin typeface="arial"/>
                        </a:rPr>
                      </a:br>
                      <a:r>
                        <a:rPr lang="en-US" b="0" i="0" dirty="0">
                          <a:solidFill>
                            <a:srgbClr val="111111"/>
                          </a:solidFill>
                          <a:effectLst/>
                          <a:latin typeface="arial"/>
                        </a:rPr>
                        <a:t>Bethann DuBois</a:t>
                      </a:r>
                    </a:p>
                    <a:p>
                      <a:pPr algn="l"/>
                      <a:r>
                        <a:rPr lang="en-US" b="0" i="0" dirty="0">
                          <a:solidFill>
                            <a:srgbClr val="111111"/>
                          </a:solidFill>
                          <a:effectLst/>
                          <a:latin typeface="arial"/>
                        </a:rPr>
                        <a:t>SHRM-SCP, SPHR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Nipro PharmaPackaging Americas</a:t>
                      </a:r>
                      <a:br>
                        <a:rPr lang="en-US" dirty="0"/>
                      </a:br>
                      <a:r>
                        <a:rPr lang="en-US" sz="1800" b="1" i="0" u="sng" kern="1200" dirty="0">
                          <a:solidFill>
                            <a:srgbClr val="0070C0"/>
                          </a:solidFill>
                          <a:effectLst/>
                          <a:latin typeface="+mn-lt"/>
                          <a:ea typeface="+mn-ea"/>
                          <a:cs typeface="+mn-cs"/>
                        </a:rPr>
                        <a:t>Bethann.dubois@nipro-group.com</a:t>
                      </a:r>
                      <a:endParaRPr lang="de-DE" sz="1800" b="1" i="0" u="sng" kern="1200" dirty="0">
                        <a:solidFill>
                          <a:srgbClr val="0070C0"/>
                        </a:solidFill>
                        <a:effectLst/>
                        <a:latin typeface="+mn-lt"/>
                        <a:ea typeface="+mn-ea"/>
                        <a:cs typeface="+mn-cs"/>
                      </a:endParaRPr>
                    </a:p>
                    <a:p>
                      <a:pPr algn="l"/>
                      <a:endParaRPr lang="en-US" b="0" i="0" dirty="0">
                        <a:solidFill>
                          <a:srgbClr val="11111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65480">
                <a:tc>
                  <a:txBody>
                    <a:bodyPr/>
                    <a:lstStyle/>
                    <a:p>
                      <a:pPr algn="l"/>
                      <a:r>
                        <a:rPr lang="en-US" b="1" i="0" dirty="0">
                          <a:solidFill>
                            <a:srgbClr val="111111"/>
                          </a:solidFill>
                          <a:effectLst/>
                          <a:latin typeface="arial"/>
                        </a:rPr>
                        <a:t>Recording Secretary</a:t>
                      </a:r>
                    </a:p>
                    <a:p>
                      <a:pPr algn="l"/>
                      <a:r>
                        <a:rPr lang="en-US" b="0" i="0" dirty="0">
                          <a:solidFill>
                            <a:srgbClr val="111111"/>
                          </a:solidFill>
                          <a:effectLst/>
                          <a:latin typeface="arial"/>
                        </a:rPr>
                        <a:t>Bruce Dutra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Rowan University</a:t>
                      </a:r>
                      <a:br>
                        <a:rPr lang="de-DE" dirty="0"/>
                      </a:br>
                      <a:r>
                        <a:rPr lang="en-US" sz="1800" b="0" i="0" u="sng" kern="1200" dirty="0">
                          <a:solidFill>
                            <a:srgbClr val="0070C0"/>
                          </a:solidFill>
                          <a:effectLst/>
                          <a:latin typeface="+mn-lt"/>
                          <a:ea typeface="+mn-ea"/>
                          <a:cs typeface="+mn-cs"/>
                        </a:rPr>
                        <a:t>dutra.bruce@gmail.com</a:t>
                      </a:r>
                      <a:br>
                        <a:rPr lang="de-DE" dirty="0"/>
                      </a:br>
                      <a:endParaRPr lang="en-US" b="0" i="0" dirty="0">
                        <a:solidFill>
                          <a:srgbClr val="111111"/>
                        </a:solidFill>
                        <a:effectLst/>
                        <a:latin typeface="arial"/>
                      </a:endParaRPr>
                    </a:p>
                  </a:txBody>
                  <a:tcPr/>
                </a:tc>
                <a:extLst>
                  <a:ext uri="{0D108BD9-81ED-4DB2-BD59-A6C34878D82A}">
                    <a16:rowId xmlns:a16="http://schemas.microsoft.com/office/drawing/2014/main" val="10003"/>
                  </a:ext>
                </a:extLst>
              </a:tr>
              <a:tr h="66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11111"/>
                          </a:solidFill>
                          <a:effectLst/>
                          <a:latin typeface="Arial" panose="020B0604020202020204" pitchFamily="34" charset="0"/>
                          <a:cs typeface="Arial" panose="020B0604020202020204" pitchFamily="34" charset="0"/>
                        </a:rPr>
                        <a:t>Treasurer    </a:t>
                      </a:r>
                      <a:br>
                        <a:rPr lang="en-US" b="0" i="0" dirty="0">
                          <a:solidFill>
                            <a:srgbClr val="111111"/>
                          </a:solidFill>
                          <a:effectLst/>
                          <a:latin typeface="Arial" panose="020B0604020202020204" pitchFamily="34" charset="0"/>
                          <a:cs typeface="Arial" panose="020B0604020202020204" pitchFamily="34" charset="0"/>
                        </a:rPr>
                      </a:br>
                      <a:r>
                        <a:rPr lang="en-US" b="0" i="0" dirty="0">
                          <a:solidFill>
                            <a:srgbClr val="111111"/>
                          </a:solidFill>
                          <a:effectLst/>
                          <a:latin typeface="Arial" panose="020B0604020202020204" pitchFamily="34" charset="0"/>
                          <a:cs typeface="Arial" panose="020B0604020202020204" pitchFamily="34" charset="0"/>
                        </a:rPr>
                        <a:t>Joe Skwara</a:t>
                      </a:r>
                      <a:br>
                        <a:rPr lang="en-US" b="0" i="0" dirty="0">
                          <a:solidFill>
                            <a:srgbClr val="111111"/>
                          </a:solidFill>
                          <a:effectLst/>
                          <a:latin typeface="Arial" panose="020B0604020202020204" pitchFamily="34" charset="0"/>
                          <a:cs typeface="Arial" panose="020B0604020202020204" pitchFamily="34" charset="0"/>
                        </a:rPr>
                      </a:br>
                      <a:endParaRPr lang="en-US" b="0" i="0" dirty="0">
                        <a:solidFill>
                          <a:srgbClr val="111111"/>
                        </a:solidFill>
                        <a:effectLst/>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Ameriprise Financial Services, LLC </a:t>
                      </a:r>
                      <a:br>
                        <a:rPr lang="en-US" dirty="0"/>
                      </a:br>
                      <a:r>
                        <a:rPr lang="en-US" sz="1800" b="0" i="0" u="sng" kern="1200" dirty="0">
                          <a:solidFill>
                            <a:schemeClr val="tx1"/>
                          </a:solidFill>
                          <a:effectLst/>
                          <a:latin typeface="+mn-lt"/>
                          <a:ea typeface="+mn-ea"/>
                          <a:cs typeface="+mn-cs"/>
                          <a:hlinkClick r:id="rId7"/>
                        </a:rPr>
                        <a:t>joseph.j.skwara@ampf.com</a:t>
                      </a:r>
                      <a:endParaRPr lang="en-US" b="0" i="0" dirty="0">
                        <a:solidFill>
                          <a:srgbClr val="11111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C4BD3FFD-1866-44FF-97CB-F2AACC1AAEF2}"/>
              </a:ext>
            </a:extLst>
          </p:cNvPr>
          <p:cNvPicPr/>
          <p:nvPr/>
        </p:nvPicPr>
        <p:blipFill>
          <a:blip r:embed="rId8" cstate="email">
            <a:extLst>
              <a:ext uri="{28A0092B-C50C-407E-A947-70E740481C1C}">
                <a14:useLocalDpi xmlns:a14="http://schemas.microsoft.com/office/drawing/2010/main" val="0"/>
              </a:ext>
            </a:extLst>
          </a:blip>
          <a:srcRect/>
          <a:stretch/>
        </p:blipFill>
        <p:spPr bwMode="auto">
          <a:xfrm>
            <a:off x="3124200" y="3610632"/>
            <a:ext cx="665480" cy="685801"/>
          </a:xfrm>
          <a:prstGeom prst="rect">
            <a:avLst/>
          </a:prstGeom>
          <a:noFill/>
          <a:ln>
            <a:noFill/>
          </a:ln>
        </p:spPr>
      </p:pic>
      <p:pic>
        <p:nvPicPr>
          <p:cNvPr id="6" name="Picture 5">
            <a:extLst>
              <a:ext uri="{FF2B5EF4-FFF2-40B4-BE49-F238E27FC236}">
                <a16:creationId xmlns:a16="http://schemas.microsoft.com/office/drawing/2014/main" id="{28BC6046-6455-4BA5-9553-097A3BA3C913}"/>
              </a:ext>
            </a:extLst>
          </p:cNvPr>
          <p:cNvPicPr/>
          <p:nvPr/>
        </p:nvPicPr>
        <p:blipFill>
          <a:blip r:embed="rId9">
            <a:extLst>
              <a:ext uri="{28A0092B-C50C-407E-A947-70E740481C1C}">
                <a14:useLocalDpi xmlns:a14="http://schemas.microsoft.com/office/drawing/2010/main" val="0"/>
              </a:ext>
            </a:extLst>
          </a:blip>
          <a:srcRect/>
          <a:stretch/>
        </p:blipFill>
        <p:spPr bwMode="auto">
          <a:xfrm>
            <a:off x="3134360" y="2728373"/>
            <a:ext cx="665480" cy="685801"/>
          </a:xfrm>
          <a:prstGeom prst="rect">
            <a:avLst/>
          </a:prstGeom>
          <a:noFill/>
          <a:ln>
            <a:noFill/>
          </a:ln>
        </p:spPr>
      </p:pic>
      <p:pic>
        <p:nvPicPr>
          <p:cNvPr id="8" name="Picture 7">
            <a:extLst>
              <a:ext uri="{FF2B5EF4-FFF2-40B4-BE49-F238E27FC236}">
                <a16:creationId xmlns:a16="http://schemas.microsoft.com/office/drawing/2014/main" id="{FEBE7CCD-74A2-410F-9508-B894CDE2D33A}"/>
              </a:ext>
            </a:extLst>
          </p:cNvPr>
          <p:cNvPicPr/>
          <p:nvPr/>
        </p:nvPicPr>
        <p:blipFill>
          <a:blip r:embed="rId10" cstate="email">
            <a:extLst>
              <a:ext uri="{28A0092B-C50C-407E-A947-70E740481C1C}">
                <a14:useLocalDpi xmlns:a14="http://schemas.microsoft.com/office/drawing/2010/main" val="0"/>
              </a:ext>
            </a:extLst>
          </a:blip>
          <a:srcRect/>
          <a:stretch/>
        </p:blipFill>
        <p:spPr bwMode="auto">
          <a:xfrm>
            <a:off x="3124200" y="5410200"/>
            <a:ext cx="675640" cy="788246"/>
          </a:xfrm>
          <a:prstGeom prst="rect">
            <a:avLst/>
          </a:prstGeom>
          <a:noFill/>
          <a:ln>
            <a:noFill/>
          </a:ln>
        </p:spPr>
      </p:pic>
      <p:pic>
        <p:nvPicPr>
          <p:cNvPr id="3" name="Picture 2">
            <a:extLst>
              <a:ext uri="{FF2B5EF4-FFF2-40B4-BE49-F238E27FC236}">
                <a16:creationId xmlns:a16="http://schemas.microsoft.com/office/drawing/2014/main" id="{19F1077A-74BB-3B9B-7AF1-80829E4820B5}"/>
              </a:ext>
            </a:extLst>
          </p:cNvPr>
          <p:cNvPicPr>
            <a:picLocks noChangeAspect="1"/>
          </p:cNvPicPr>
          <p:nvPr/>
        </p:nvPicPr>
        <p:blipFill>
          <a:blip r:embed="rId11"/>
          <a:stretch>
            <a:fillRect/>
          </a:stretch>
        </p:blipFill>
        <p:spPr>
          <a:xfrm>
            <a:off x="3110575" y="4560897"/>
            <a:ext cx="685801" cy="685801"/>
          </a:xfrm>
          <a:prstGeom prst="rect">
            <a:avLst/>
          </a:prstGeom>
        </p:spPr>
      </p:pic>
    </p:spTree>
    <p:custDataLst>
      <p:tags r:id="rId1"/>
    </p:custDataLst>
    <p:extLst>
      <p:ext uri="{BB962C8B-B14F-4D97-AF65-F5344CB8AC3E}">
        <p14:creationId xmlns:p14="http://schemas.microsoft.com/office/powerpoint/2010/main" val="132674378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9768" name="Rectangle 629767">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762" name="Rectangle 2"/>
          <p:cNvSpPr>
            <a:spLocks noGrp="1" noChangeArrowheads="1"/>
          </p:cNvSpPr>
          <p:nvPr>
            <p:ph type="title"/>
            <p:custDataLst>
              <p:tags r:id="rId2"/>
            </p:custDataLst>
          </p:nvPr>
        </p:nvSpPr>
        <p:spPr>
          <a:xfrm>
            <a:off x="902189" y="284176"/>
            <a:ext cx="7338060" cy="1508760"/>
          </a:xfrm>
        </p:spPr>
        <p:txBody>
          <a:bodyPr vert="horz" lIns="91440" tIns="45720" rIns="91440" bIns="45720" rtlCol="0" anchor="ctr">
            <a:normAutofit/>
          </a:bodyPr>
          <a:lstStyle/>
          <a:p>
            <a:pPr>
              <a:defRPr/>
            </a:pPr>
            <a:r>
              <a:rPr lang="en-US" sz="3700"/>
              <a:t>Networking &amp; Professional</a:t>
            </a:r>
            <a:br>
              <a:rPr lang="en-US" sz="3700"/>
            </a:br>
            <a:r>
              <a:rPr lang="en-US" sz="3700"/>
              <a:t>Development Opportunities</a:t>
            </a:r>
          </a:p>
        </p:txBody>
      </p:sp>
      <p:sp>
        <p:nvSpPr>
          <p:cNvPr id="629763" name="Rectangle 3"/>
          <p:cNvSpPr>
            <a:spLocks noGrp="1" noChangeArrowheads="1"/>
          </p:cNvSpPr>
          <p:nvPr>
            <p:ph type="body" sz="half" idx="2"/>
            <p:custDataLst>
              <p:tags r:id="rId3"/>
            </p:custDataLst>
          </p:nvPr>
        </p:nvSpPr>
        <p:spPr>
          <a:xfrm>
            <a:off x="902190" y="2011680"/>
            <a:ext cx="4697730" cy="4206240"/>
          </a:xfrm>
        </p:spPr>
        <p:txBody>
          <a:bodyPr vert="horz" lIns="91440" tIns="45720" rIns="91440" bIns="45720" rtlCol="0">
            <a:normAutofit/>
          </a:bodyPr>
          <a:lstStyle/>
          <a:p>
            <a:r>
              <a:rPr lang="en-US" dirty="0"/>
              <a:t>Book / Video Club</a:t>
            </a:r>
          </a:p>
          <a:p>
            <a:r>
              <a:rPr lang="en-US" dirty="0"/>
              <a:t>Study Group</a:t>
            </a:r>
          </a:p>
          <a:p>
            <a:r>
              <a:rPr lang="en-US" dirty="0"/>
              <a:t>HR Q&amp;A</a:t>
            </a:r>
          </a:p>
          <a:p>
            <a:r>
              <a:rPr lang="en-US" dirty="0"/>
              <a:t>Career Development</a:t>
            </a:r>
          </a:p>
          <a:p>
            <a:r>
              <a:rPr lang="en-US" dirty="0"/>
              <a:t>Certification Support</a:t>
            </a:r>
          </a:p>
          <a:p>
            <a:r>
              <a:rPr lang="en-US" dirty="0"/>
              <a:t>Social Events – Holiday Social; Networking Event, Picnic, etc.</a:t>
            </a:r>
          </a:p>
          <a:p>
            <a:r>
              <a:rPr lang="en-US" dirty="0"/>
              <a:t>Breakfast Roundtables</a:t>
            </a:r>
          </a:p>
          <a:p>
            <a:r>
              <a:rPr lang="en-US" dirty="0"/>
              <a:t>Webinars </a:t>
            </a:r>
          </a:p>
        </p:txBody>
      </p:sp>
      <p:pic>
        <p:nvPicPr>
          <p:cNvPr id="20482" name="Picture 2" descr="http://recruiting.isenberg.umass.edu/files/2014/02/networking.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599921" y="1822028"/>
            <a:ext cx="3542156" cy="50359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10466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Dinner Meetings</a:t>
            </a:r>
          </a:p>
        </p:txBody>
      </p:sp>
      <p:sp>
        <p:nvSpPr>
          <p:cNvPr id="3" name="Content Placeholder 2"/>
          <p:cNvSpPr>
            <a:spLocks noGrp="1"/>
          </p:cNvSpPr>
          <p:nvPr>
            <p:ph idx="1"/>
          </p:nvPr>
        </p:nvSpPr>
        <p:spPr>
          <a:xfrm>
            <a:off x="762000" y="2133600"/>
            <a:ext cx="5638800" cy="3760176"/>
          </a:xfrm>
        </p:spPr>
        <p:txBody>
          <a:bodyPr/>
          <a:lstStyle/>
          <a:p>
            <a:r>
              <a:rPr lang="en-US" dirty="0"/>
              <a:t>Typically the 3rd Thursday of each month</a:t>
            </a:r>
          </a:p>
          <a:p>
            <a:r>
              <a:rPr lang="en-US" dirty="0"/>
              <a:t>All dinner meetings are held at the Ramada in Vineland</a:t>
            </a:r>
          </a:p>
          <a:p>
            <a:pPr lvl="1"/>
            <a:r>
              <a:rPr lang="en-US" dirty="0"/>
              <a:t>Networking:  5:30 - 6:15 pm</a:t>
            </a:r>
          </a:p>
          <a:p>
            <a:pPr lvl="1"/>
            <a:r>
              <a:rPr lang="en-US" dirty="0"/>
              <a:t>Dinner: 6:15 - 7:30 pm</a:t>
            </a:r>
          </a:p>
          <a:p>
            <a:pPr lvl="1"/>
            <a:r>
              <a:rPr lang="en-US" dirty="0"/>
              <a:t>Program:  7:30 - 8:30 pm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13369"/>
            <a:ext cx="2286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6248400"/>
            <a:ext cx="7391400" cy="369332"/>
          </a:xfrm>
          <a:prstGeom prst="rect">
            <a:avLst/>
          </a:prstGeom>
          <a:noFill/>
        </p:spPr>
        <p:txBody>
          <a:bodyPr wrap="square" rtlCol="0">
            <a:spAutoFit/>
          </a:bodyPr>
          <a:lstStyle/>
          <a:p>
            <a:r>
              <a:rPr lang="en-US" dirty="0"/>
              <a:t>* There are no meetings July &amp; August</a:t>
            </a:r>
          </a:p>
        </p:txBody>
      </p:sp>
    </p:spTree>
    <p:extLst>
      <p:ext uri="{BB962C8B-B14F-4D97-AF65-F5344CB8AC3E}">
        <p14:creationId xmlns:p14="http://schemas.microsoft.com/office/powerpoint/2010/main" val="30920139"/>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00729398"/>
              </p:ext>
            </p:extLst>
          </p:nvPr>
        </p:nvGraphicFramePr>
        <p:xfrm>
          <a:off x="1232682" y="2209800"/>
          <a:ext cx="6844518"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160020"/>
            <a:ext cx="7772400" cy="1508760"/>
          </a:xfrm>
        </p:spPr>
        <p:txBody>
          <a:bodyPr>
            <a:normAutofit/>
          </a:bodyPr>
          <a:lstStyle/>
          <a:p>
            <a:r>
              <a:rPr lang="en-US" sz="3600" dirty="0"/>
              <a:t>Volunteer Opportunities</a:t>
            </a:r>
          </a:p>
        </p:txBody>
      </p:sp>
      <p:sp>
        <p:nvSpPr>
          <p:cNvPr id="4" name="TextBox 3"/>
          <p:cNvSpPr txBox="1"/>
          <p:nvPr/>
        </p:nvSpPr>
        <p:spPr>
          <a:xfrm>
            <a:off x="584982" y="6096000"/>
            <a:ext cx="8305800" cy="646331"/>
          </a:xfrm>
          <a:prstGeom prst="rect">
            <a:avLst/>
          </a:prstGeom>
          <a:noFill/>
        </p:spPr>
        <p:txBody>
          <a:bodyPr wrap="square" rtlCol="0">
            <a:spAutoFit/>
          </a:bodyPr>
          <a:lstStyle/>
          <a:p>
            <a:r>
              <a:rPr lang="en-US" dirty="0"/>
              <a:t>For more information and to view additional committee opportunities visit: </a:t>
            </a:r>
            <a:r>
              <a:rPr lang="en-US" dirty="0">
                <a:hlinkClick r:id="rId8"/>
              </a:rPr>
              <a:t>http://hrasnj.shrm.org/volunteers</a:t>
            </a:r>
            <a:endParaRPr lang="en-US" dirty="0"/>
          </a:p>
        </p:txBody>
      </p:sp>
    </p:spTree>
    <p:extLst>
      <p:ext uri="{BB962C8B-B14F-4D97-AF65-F5344CB8AC3E}">
        <p14:creationId xmlns:p14="http://schemas.microsoft.com/office/powerpoint/2010/main" val="4203312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E3C7964A-0FD5-400F-87F7-4D153DAA7D91}"/>
                                            </p:graphicEl>
                                          </p:spTgt>
                                        </p:tgtEl>
                                        <p:attrNameLst>
                                          <p:attrName>style.visibility</p:attrName>
                                        </p:attrNameLst>
                                      </p:cBhvr>
                                      <p:to>
                                        <p:strVal val="visible"/>
                                      </p:to>
                                    </p:set>
                                    <p:animEffect transition="in" filter="wipe(left)">
                                      <p:cBhvr>
                                        <p:cTn id="7" dur="500"/>
                                        <p:tgtEl>
                                          <p:spTgt spid="3">
                                            <p:graphicEl>
                                              <a:dgm id="{E3C7964A-0FD5-400F-87F7-4D153DAA7D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45014CFA-093D-45F8-BA55-F307E3E7EED8}"/>
                                            </p:graphicEl>
                                          </p:spTgt>
                                        </p:tgtEl>
                                        <p:attrNameLst>
                                          <p:attrName>style.visibility</p:attrName>
                                        </p:attrNameLst>
                                      </p:cBhvr>
                                      <p:to>
                                        <p:strVal val="visible"/>
                                      </p:to>
                                    </p:set>
                                    <p:animEffect transition="in" filter="wipe(left)">
                                      <p:cBhvr>
                                        <p:cTn id="12" dur="500"/>
                                        <p:tgtEl>
                                          <p:spTgt spid="3">
                                            <p:graphicEl>
                                              <a:dgm id="{45014CFA-093D-45F8-BA55-F307E3E7EE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24DA4FC-4F4E-4A35-AA84-498360199577}"/>
                                            </p:graphicEl>
                                          </p:spTgt>
                                        </p:tgtEl>
                                        <p:attrNameLst>
                                          <p:attrName>style.visibility</p:attrName>
                                        </p:attrNameLst>
                                      </p:cBhvr>
                                      <p:to>
                                        <p:strVal val="visible"/>
                                      </p:to>
                                    </p:set>
                                    <p:animEffect transition="in" filter="wipe(left)">
                                      <p:cBhvr>
                                        <p:cTn id="17" dur="500"/>
                                        <p:tgtEl>
                                          <p:spTgt spid="3">
                                            <p:graphicEl>
                                              <a:dgm id="{C24DA4FC-4F4E-4A35-AA84-49836019957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88CB028-7485-487A-8C5D-F3401B99DDF4}"/>
                                            </p:graphicEl>
                                          </p:spTgt>
                                        </p:tgtEl>
                                        <p:attrNameLst>
                                          <p:attrName>style.visibility</p:attrName>
                                        </p:attrNameLst>
                                      </p:cBhvr>
                                      <p:to>
                                        <p:strVal val="visible"/>
                                      </p:to>
                                    </p:set>
                                    <p:animEffect transition="in" filter="wipe(left)">
                                      <p:cBhvr>
                                        <p:cTn id="22" dur="500"/>
                                        <p:tgtEl>
                                          <p:spTgt spid="3">
                                            <p:graphicEl>
                                              <a:dgm id="{B88CB028-7485-487A-8C5D-F3401B99DDF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A96406D1-CB66-45AD-B975-C84226D7A34B}"/>
                                            </p:graphicEl>
                                          </p:spTgt>
                                        </p:tgtEl>
                                        <p:attrNameLst>
                                          <p:attrName>style.visibility</p:attrName>
                                        </p:attrNameLst>
                                      </p:cBhvr>
                                      <p:to>
                                        <p:strVal val="visible"/>
                                      </p:to>
                                    </p:set>
                                    <p:animEffect transition="in" filter="wipe(left)">
                                      <p:cBhvr>
                                        <p:cTn id="27" dur="500"/>
                                        <p:tgtEl>
                                          <p:spTgt spid="3">
                                            <p:graphicEl>
                                              <a:dgm id="{A96406D1-CB66-45AD-B975-C84226D7A34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BC59594-A567-45A8-9712-1328F7187E81}"/>
                                            </p:graphicEl>
                                          </p:spTgt>
                                        </p:tgtEl>
                                        <p:attrNameLst>
                                          <p:attrName>style.visibility</p:attrName>
                                        </p:attrNameLst>
                                      </p:cBhvr>
                                      <p:to>
                                        <p:strVal val="visible"/>
                                      </p:to>
                                    </p:set>
                                    <p:animEffect transition="in" filter="wipe(left)">
                                      <p:cBhvr>
                                        <p:cTn id="32" dur="500"/>
                                        <p:tgtEl>
                                          <p:spTgt spid="3">
                                            <p:graphicEl>
                                              <a:dgm id="{CBC59594-A567-45A8-9712-1328F7187E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90F0E2AF-E12D-4883-9FBB-223B437F71CC}"/>
                                            </p:graphicEl>
                                          </p:spTgt>
                                        </p:tgtEl>
                                        <p:attrNameLst>
                                          <p:attrName>style.visibility</p:attrName>
                                        </p:attrNameLst>
                                      </p:cBhvr>
                                      <p:to>
                                        <p:strVal val="visible"/>
                                      </p:to>
                                    </p:set>
                                    <p:animEffect transition="in" filter="wipe(left)">
                                      <p:cBhvr>
                                        <p:cTn id="37" dur="500"/>
                                        <p:tgtEl>
                                          <p:spTgt spid="3">
                                            <p:graphicEl>
                                              <a:dgm id="{90F0E2AF-E12D-4883-9FBB-223B437F71C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989C306C-73DC-40CE-868F-F3B3CFA62E1A}"/>
                                            </p:graphicEl>
                                          </p:spTgt>
                                        </p:tgtEl>
                                        <p:attrNameLst>
                                          <p:attrName>style.visibility</p:attrName>
                                        </p:attrNameLst>
                                      </p:cBhvr>
                                      <p:to>
                                        <p:strVal val="visible"/>
                                      </p:to>
                                    </p:set>
                                    <p:animEffect transition="in" filter="wipe(left)">
                                      <p:cBhvr>
                                        <p:cTn id="42" dur="500"/>
                                        <p:tgtEl>
                                          <p:spTgt spid="3">
                                            <p:graphicEl>
                                              <a:dgm id="{989C306C-73DC-40CE-868F-F3B3CFA62E1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ABE63ECD-B149-4E2F-8A4C-3D15CAC44717}"/>
                                            </p:graphicEl>
                                          </p:spTgt>
                                        </p:tgtEl>
                                        <p:attrNameLst>
                                          <p:attrName>style.visibility</p:attrName>
                                        </p:attrNameLst>
                                      </p:cBhvr>
                                      <p:to>
                                        <p:strVal val="visible"/>
                                      </p:to>
                                    </p:set>
                                    <p:animEffect transition="in" filter="wipe(left)">
                                      <p:cBhvr>
                                        <p:cTn id="47" dur="500"/>
                                        <p:tgtEl>
                                          <p:spTgt spid="3">
                                            <p:graphicEl>
                                              <a:dgm id="{ABE63ECD-B149-4E2F-8A4C-3D15CAC447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37385" y="377654"/>
            <a:ext cx="2934453" cy="1427724"/>
          </a:xfrm>
        </p:spPr>
        <p:txBody>
          <a:bodyPr vert="horz" lIns="91440" tIns="45720" rIns="91440" bIns="45720" rtlCol="0" anchor="ctr">
            <a:normAutofit/>
          </a:bodyPr>
          <a:lstStyle/>
          <a:p>
            <a:pPr defTabSz="859536"/>
            <a:r>
              <a:rPr lang="en-US" sz="3478" kern="1200" cap="all" baseline="0" dirty="0">
                <a:solidFill>
                  <a:srgbClr val="009ED6"/>
                </a:solidFill>
                <a:latin typeface="+mj-lt"/>
                <a:ea typeface="+mj-ea"/>
                <a:cs typeface="+mj-cs"/>
              </a:rPr>
              <a:t>Affiliations</a:t>
            </a:r>
            <a:endParaRPr lang="en-US" sz="3700" dirty="0">
              <a:solidFill>
                <a:srgbClr val="009ED6"/>
              </a:solidFill>
            </a:endParaRPr>
          </a:p>
        </p:txBody>
      </p:sp>
      <p:pic>
        <p:nvPicPr>
          <p:cNvPr id="174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2923" y="4183273"/>
            <a:ext cx="3687218" cy="6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descr="SHRM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12923" y="2375769"/>
            <a:ext cx="2041831" cy="666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9004" y="2036153"/>
            <a:ext cx="2151216" cy="407744"/>
          </a:xfrm>
          <a:prstGeom prst="rect">
            <a:avLst/>
          </a:prstGeom>
          <a:noFill/>
        </p:spPr>
        <p:txBody>
          <a:bodyPr wrap="square" rtlCol="0">
            <a:spAutoFit/>
          </a:bodyPr>
          <a:lstStyle/>
          <a:p>
            <a:pPr defTabSz="214884">
              <a:spcAft>
                <a:spcPts val="564"/>
              </a:spcAft>
            </a:pPr>
            <a:r>
              <a:rPr lang="en-US" sz="2068" kern="1200">
                <a:solidFill>
                  <a:schemeClr val="tx1"/>
                </a:solidFill>
                <a:latin typeface="+mn-lt"/>
                <a:ea typeface="+mn-ea"/>
                <a:cs typeface="+mn-cs"/>
              </a:rPr>
              <a:t>National</a:t>
            </a:r>
            <a:endParaRPr lang="en-US" sz="4400"/>
          </a:p>
        </p:txBody>
      </p:sp>
      <p:sp>
        <p:nvSpPr>
          <p:cNvPr id="9" name="TextBox 8"/>
          <p:cNvSpPr txBox="1"/>
          <p:nvPr/>
        </p:nvSpPr>
        <p:spPr>
          <a:xfrm>
            <a:off x="721233" y="3757902"/>
            <a:ext cx="2151216" cy="407744"/>
          </a:xfrm>
          <a:prstGeom prst="rect">
            <a:avLst/>
          </a:prstGeom>
          <a:noFill/>
        </p:spPr>
        <p:txBody>
          <a:bodyPr wrap="square" rtlCol="0">
            <a:spAutoFit/>
          </a:bodyPr>
          <a:lstStyle/>
          <a:p>
            <a:pPr defTabSz="214884">
              <a:spcAft>
                <a:spcPts val="564"/>
              </a:spcAft>
            </a:pPr>
            <a:r>
              <a:rPr lang="en-US" sz="2068" kern="1200">
                <a:solidFill>
                  <a:schemeClr val="tx1"/>
                </a:solidFill>
                <a:latin typeface="+mn-lt"/>
                <a:ea typeface="+mn-ea"/>
                <a:cs typeface="+mn-cs"/>
              </a:rPr>
              <a:t>State</a:t>
            </a:r>
            <a:endParaRPr lang="en-US" sz="4400"/>
          </a:p>
        </p:txBody>
      </p:sp>
    </p:spTree>
    <p:custDataLst>
      <p:tags r:id="rId1"/>
    </p:custDataLst>
    <p:extLst>
      <p:ext uri="{BB962C8B-B14F-4D97-AF65-F5344CB8AC3E}">
        <p14:creationId xmlns:p14="http://schemas.microsoft.com/office/powerpoint/2010/main" val="126060198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7620000" cy="1143000"/>
          </a:xfrm>
        </p:spPr>
        <p:txBody>
          <a:bodyPr>
            <a:normAutofit/>
          </a:bodyPr>
          <a:lstStyle/>
          <a:p>
            <a:r>
              <a:rPr lang="en-US" sz="3600" dirty="0"/>
              <a:t>Discount / Affinity Partners</a:t>
            </a:r>
          </a:p>
        </p:txBody>
      </p:sp>
      <p:sp>
        <p:nvSpPr>
          <p:cNvPr id="4" name="Text Placeholder 3"/>
          <p:cNvSpPr>
            <a:spLocks noGrp="1"/>
          </p:cNvSpPr>
          <p:nvPr>
            <p:ph type="body" sz="half" idx="2"/>
          </p:nvPr>
        </p:nvSpPr>
        <p:spPr>
          <a:xfrm>
            <a:off x="681990" y="1981200"/>
            <a:ext cx="7780020" cy="5257800"/>
          </a:xfrm>
        </p:spPr>
        <p:txBody>
          <a:bodyPr>
            <a:normAutofit fontScale="25000" lnSpcReduction="20000"/>
          </a:bodyPr>
          <a:lstStyle/>
          <a:p>
            <a:pPr>
              <a:lnSpc>
                <a:spcPct val="120000"/>
              </a:lnSpc>
            </a:pPr>
            <a:r>
              <a:rPr lang="en-US" sz="6400" b="1" dirty="0"/>
              <a:t>SHRM National members –  </a:t>
            </a:r>
            <a:r>
              <a:rPr lang="en-US" sz="6400" b="0" i="0" dirty="0">
                <a:solidFill>
                  <a:srgbClr val="111111"/>
                </a:solidFill>
                <a:effectLst/>
              </a:rPr>
              <a:t>discounts on travel, personal services, insurance, professional services and small business services.</a:t>
            </a:r>
          </a:p>
          <a:p>
            <a:pPr>
              <a:lnSpc>
                <a:spcPct val="120000"/>
              </a:lnSpc>
            </a:pPr>
            <a:r>
              <a:rPr lang="en-US" sz="6400" b="1" i="0" dirty="0">
                <a:solidFill>
                  <a:srgbClr val="111111"/>
                </a:solidFill>
                <a:effectLst/>
              </a:rPr>
              <a:t> </a:t>
            </a:r>
            <a:r>
              <a:rPr lang="en-US" sz="6400" b="1" dirty="0"/>
              <a:t>GSC (state level) – </a:t>
            </a:r>
            <a:r>
              <a:rPr lang="en-US" sz="6400" b="0" i="0" dirty="0">
                <a:solidFill>
                  <a:srgbClr val="111111"/>
                </a:solidFill>
                <a:effectLst/>
              </a:rPr>
              <a:t>The Affinity Partners will offer discounted products and/or services to either the individual Chapter member or the member’s company. </a:t>
            </a:r>
          </a:p>
          <a:p>
            <a:pPr>
              <a:lnSpc>
                <a:spcPct val="120000"/>
              </a:lnSpc>
            </a:pPr>
            <a:r>
              <a:rPr lang="en-US" sz="6400" b="1" dirty="0"/>
              <a:t>HRA Chapter - </a:t>
            </a:r>
            <a:r>
              <a:rPr lang="en-US" sz="6400" b="1" i="0" dirty="0">
                <a:solidFill>
                  <a:srgbClr val="111111"/>
                </a:solidFill>
                <a:effectLst/>
              </a:rPr>
              <a:t> </a:t>
            </a:r>
          </a:p>
          <a:p>
            <a:pPr lvl="1">
              <a:lnSpc>
                <a:spcPct val="120000"/>
              </a:lnSpc>
              <a:buFont typeface="Wingdings" panose="05000000000000000000" pitchFamily="2" charset="2"/>
              <a:buChar char="Ø"/>
            </a:pPr>
            <a:r>
              <a:rPr lang="en-US" sz="6400" i="0" dirty="0">
                <a:solidFill>
                  <a:srgbClr val="111111"/>
                </a:solidFill>
                <a:effectLst/>
              </a:rPr>
              <a:t>part of the Greater Vineland Chamber of Commerce - </a:t>
            </a:r>
            <a:r>
              <a:rPr lang="en-US" sz="6400" b="0" i="0" dirty="0">
                <a:solidFill>
                  <a:srgbClr val="111111"/>
                </a:solidFill>
                <a:effectLst/>
              </a:rPr>
              <a:t>This membership also provides you as an HRA member to participate in their Member to Member Deals discount program.  You must sign in to the Chamber website,  For more information, </a:t>
            </a:r>
            <a:r>
              <a:rPr lang="en-US" sz="6400" b="0" i="0" u="sng" dirty="0">
                <a:effectLst/>
                <a:hlinkClick r:id="rId3">
                  <a:extLst>
                    <a:ext uri="{A12FA001-AC4F-418D-AE19-62706E023703}">
                      <ahyp:hlinkClr xmlns:ahyp="http://schemas.microsoft.com/office/drawing/2018/hyperlinkcolor" val="tx"/>
                    </a:ext>
                  </a:extLst>
                </a:hlinkClick>
              </a:rPr>
              <a:t>click here</a:t>
            </a:r>
            <a:r>
              <a:rPr lang="en-US" sz="6400" b="0" i="0" dirty="0">
                <a:solidFill>
                  <a:srgbClr val="111111"/>
                </a:solidFill>
                <a:effectLst/>
              </a:rPr>
              <a:t> and then click on the Member2Member program on the left of the website.</a:t>
            </a:r>
          </a:p>
          <a:p>
            <a:pPr marL="457200" lvl="1" indent="0">
              <a:lnSpc>
                <a:spcPct val="120000"/>
              </a:lnSpc>
              <a:buNone/>
            </a:pPr>
            <a:r>
              <a:rPr lang="en-US" sz="6400" b="0" i="0" dirty="0">
                <a:solidFill>
                  <a:srgbClr val="111111"/>
                </a:solidFill>
                <a:effectLst/>
              </a:rPr>
              <a:t>  </a:t>
            </a:r>
          </a:p>
          <a:p>
            <a:pPr lvl="1">
              <a:lnSpc>
                <a:spcPct val="120000"/>
              </a:lnSpc>
              <a:buFont typeface="Wingdings" panose="05000000000000000000" pitchFamily="2" charset="2"/>
              <a:buChar char="Ø"/>
            </a:pPr>
            <a:r>
              <a:rPr lang="en-US" sz="6400" dirty="0" err="1">
                <a:solidFill>
                  <a:srgbClr val="111111"/>
                </a:solidFill>
              </a:rPr>
              <a:t>PerkPlus</a:t>
            </a:r>
            <a:r>
              <a:rPr lang="en-US" sz="6400" dirty="0">
                <a:solidFill>
                  <a:srgbClr val="111111"/>
                </a:solidFill>
              </a:rPr>
              <a:t> – HRA partnered with them to give you discounts on travel, entertainment, real estate, technology, clothing, food, etc. </a:t>
            </a:r>
          </a:p>
          <a:p>
            <a:pPr lvl="1">
              <a:buFont typeface="Wingdings" panose="05000000000000000000" pitchFamily="2" charset="2"/>
              <a:buChar char="Ø"/>
            </a:pPr>
            <a:endParaRPr lang="en-US" sz="4500" b="0" i="0" dirty="0">
              <a:solidFill>
                <a:srgbClr val="111111"/>
              </a:solidFill>
              <a:effectLst/>
              <a:latin typeface="arial" panose="020B0604020202020204" pitchFamily="34" charset="0"/>
            </a:endParaRPr>
          </a:p>
          <a:p>
            <a:pPr lvl="1">
              <a:buFont typeface="Wingdings" panose="05000000000000000000" pitchFamily="2" charset="2"/>
              <a:buChar char="Ø"/>
            </a:pPr>
            <a:endParaRPr lang="en-US" b="0" i="0" dirty="0">
              <a:solidFill>
                <a:srgbClr val="111111"/>
              </a:solidFill>
              <a:effectLst/>
              <a:latin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endParaRPr>
          </a:p>
          <a:p>
            <a:pPr lvl="1">
              <a:buFont typeface="Wingdings" panose="05000000000000000000" pitchFamily="2" charset="2"/>
              <a:buChar char="Ø"/>
            </a:pPr>
            <a:endParaRPr lang="en-US" dirty="0"/>
          </a:p>
          <a:p>
            <a:pPr marL="0" indent="0">
              <a:buNone/>
            </a:pPr>
            <a:br>
              <a:rPr lang="en-US" dirty="0"/>
            </a:br>
            <a:endParaRPr lang="en-US" dirty="0">
              <a:solidFill>
                <a:srgbClr val="FF0000"/>
              </a:solidFill>
            </a:endParaRPr>
          </a:p>
        </p:txBody>
      </p:sp>
      <p:pic>
        <p:nvPicPr>
          <p:cNvPr id="9" name="Picture 8" descr="Eastern">
            <a:extLst>
              <a:ext uri="{FF2B5EF4-FFF2-40B4-BE49-F238E27FC236}">
                <a16:creationId xmlns:a16="http://schemas.microsoft.com/office/drawing/2014/main" id="{2292C692-E374-4381-B7F3-F889E193B39C}"/>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5715000"/>
            <a:ext cx="1137285" cy="347980"/>
          </a:xfrm>
          <a:prstGeom prst="rect">
            <a:avLst/>
          </a:prstGeom>
          <a:noFill/>
          <a:ln>
            <a:noFill/>
          </a:ln>
        </p:spPr>
      </p:pic>
    </p:spTree>
    <p:extLst>
      <p:ext uri="{BB962C8B-B14F-4D97-AF65-F5344CB8AC3E}">
        <p14:creationId xmlns:p14="http://schemas.microsoft.com/office/powerpoint/2010/main" val="3108242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5.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7.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8.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9.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8095534-5180-43EA-9B24-DAC36F9DA1F7}">
  <we:reference id="22ff87a5-132f-4d52-9e97-94d888e4dd91" version="3.1.0.0" store="EXCatalog" storeType="EXCatalog"/>
  <we:alternateReferences>
    <we:reference id="WA104380050" version="3.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Banded</Template>
  <TotalTime>0</TotalTime>
  <Words>1568</Words>
  <Application>Microsoft Office PowerPoint</Application>
  <PresentationFormat>On-screen Show (4:3)</PresentationFormat>
  <Paragraphs>204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vt:lpstr>
      <vt:lpstr>Calibri</vt:lpstr>
      <vt:lpstr>Corbel</vt:lpstr>
      <vt:lpstr>Georgia</vt:lpstr>
      <vt:lpstr>Symbol</vt:lpstr>
      <vt:lpstr>Wingdings</vt:lpstr>
      <vt:lpstr>Banded</vt:lpstr>
      <vt:lpstr>NEW MEMBER ORIENTATION</vt:lpstr>
      <vt:lpstr>New Member Orientation</vt:lpstr>
      <vt:lpstr>PowerPoint Presentation</vt:lpstr>
      <vt:lpstr>Who’s Who</vt:lpstr>
      <vt:lpstr>Networking &amp; Professional Development Opportunities</vt:lpstr>
      <vt:lpstr>Dinner Meetings</vt:lpstr>
      <vt:lpstr>Volunteer Opportunities</vt:lpstr>
      <vt:lpstr>Affiliations</vt:lpstr>
      <vt:lpstr>Discount / Affinity Partners</vt:lpstr>
      <vt:lpstr>Conferences</vt:lpstr>
      <vt:lpstr>Website Overview</vt:lpstr>
      <vt:lpstr>Find Us on Social Media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2014-09-16T12:29:45Z</dcterms:created>
  <dcterms:modified xsi:type="dcterms:W3CDTF">2023-07-12T23:54:45Z</dcterms:modified>
</cp:coreProperties>
</file>